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Lst>
  <p:sldSz cy="5143500" cx="9144000"/>
  <p:notesSz cx="6858000" cy="9144000"/>
  <p:embeddedFontLst>
    <p:embeddedFont>
      <p:font typeface="Nunito"/>
      <p:regular r:id="rId63"/>
      <p:bold r:id="rId64"/>
      <p:italic r:id="rId65"/>
      <p:boldItalic r:id="rId66"/>
    </p:embeddedFont>
    <p:embeddedFont>
      <p:font typeface="Nunito Sans"/>
      <p:regular r:id="rId67"/>
      <p:bold r:id="rId68"/>
      <p:italic r:id="rId69"/>
      <p:boldItalic r:id="rId7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41246B62-6161-4434-BDFD-7C291163B748}">
  <a:tblStyle styleId="{41246B62-6161-4434-BDFD-7C291163B74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70" Type="http://schemas.openxmlformats.org/officeDocument/2006/relationships/font" Target="fonts/NunitoSans-boldItalic.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font" Target="fonts/Nunito-bold.fntdata"/><Relationship Id="rId63" Type="http://schemas.openxmlformats.org/officeDocument/2006/relationships/font" Target="fonts/Nunito-regular.fntdata"/><Relationship Id="rId22" Type="http://schemas.openxmlformats.org/officeDocument/2006/relationships/slide" Target="slides/slide17.xml"/><Relationship Id="rId66" Type="http://schemas.openxmlformats.org/officeDocument/2006/relationships/font" Target="fonts/Nunito-boldItalic.fntdata"/><Relationship Id="rId21" Type="http://schemas.openxmlformats.org/officeDocument/2006/relationships/slide" Target="slides/slide16.xml"/><Relationship Id="rId65" Type="http://schemas.openxmlformats.org/officeDocument/2006/relationships/font" Target="fonts/Nunito-italic.fntdata"/><Relationship Id="rId24" Type="http://schemas.openxmlformats.org/officeDocument/2006/relationships/slide" Target="slides/slide19.xml"/><Relationship Id="rId68" Type="http://schemas.openxmlformats.org/officeDocument/2006/relationships/font" Target="fonts/NunitoSans-bold.fntdata"/><Relationship Id="rId23" Type="http://schemas.openxmlformats.org/officeDocument/2006/relationships/slide" Target="slides/slide18.xml"/><Relationship Id="rId67" Type="http://schemas.openxmlformats.org/officeDocument/2006/relationships/font" Target="fonts/NunitoSans-regular.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NunitoSans-italic.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Cryptographic_nonce" TargetMode="External"/><Relationship Id="rId3" Type="http://schemas.openxmlformats.org/officeDocument/2006/relationships/hyperlink" Target="https://en.wikipedia.org/wiki/WebAuthn#cite_note-7" TargetMode="External"/><Relationship Id="rId4" Type="http://schemas.openxmlformats.org/officeDocument/2006/relationships/hyperlink" Target="https://en.wikipedia.org/wiki/Personal_identification_number" TargetMode="External"/><Relationship Id="rId5" Type="http://schemas.openxmlformats.org/officeDocument/2006/relationships/hyperlink" Target="https://en.wikipedia.org/wiki/Biometric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4c716ae6e_1_17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4c716ae6e_1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SSO</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54c716ae6e_1_2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54c716ae6e_1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54c716ae6e_1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54c716ae6e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50dbba63e9_0_1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50dbba63e9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50dbba63e9_0_1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50dbba63e9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50dbba63e9_0_1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50dbba63e9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547a54b743_0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547a54b74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54c716ae6e_1_1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4c716ae6e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 with complex mechanisms as Auth, once the token is alone, we’re not attaching this to the user in some way… we can have problema and we are not resolving all the possible scnearios.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54c716ae6e_1_16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54c716ae6e_1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we create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54e7a172f0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54e7a172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1c8d0b7f6e_0_16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c8d0b7f6e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556cc2f152_1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556cc2f152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556cc2f152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556cc2f15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Clr>
                <a:schemeClr val="dk1"/>
              </a:buClr>
              <a:buSzPts val="1100"/>
              <a:buFont typeface="Arial"/>
              <a:buNone/>
            </a:pPr>
            <a:r>
              <a:rPr lang="en" sz="1400">
                <a:solidFill>
                  <a:schemeClr val="dk1"/>
                </a:solidFill>
                <a:latin typeface="Nunito Sans"/>
                <a:ea typeface="Nunito Sans"/>
                <a:cs typeface="Nunito Sans"/>
                <a:sym typeface="Nunito Sans"/>
              </a:rPr>
              <a:t>There are several systems based on identity management. Some of them are implemented on Blockchain, some are  mobile apps and others focused on attestation attributes. Most of these methods are trying to create a unique system that resolves everything, not only authentication but identity management as well. But, this approach could be controversial since creating a unique solution may limit systems and users to only one solution instead of providing flexibility and the freedom for choosing and and using different platforms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50dbba63e9_0_1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50dbba63e9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g547a54b743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547a54b74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Google Shape;301;g54c716ae6e_1_18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54c716ae6e_1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user: Any user who interacts with the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-Key/wallet: Each registered user will have an authentication wallet. The digital wallet is representing the key identity for accessing different systems. All systems in which the user has been registered in any way will have a unique key. The wallet will store the key pairs public-private related to each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-Public/private key: the key generation will take place once the user is registered in the system. Each user will have his own wallet and keys. The user will sign each message using his private key, in this way we could ensure that the user is who we think it is; besides, by using Blockchain, the relationship between the user and session ID will be immutable.</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-Authentication mechanism: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login mechanisms are out of the scope in this research. However, in the implementation, we will need them to test and validate the model.</a:t>
            </a:r>
            <a:endParaRPr/>
          </a:p>
          <a:p>
            <a:pPr indent="0" lvl="0" marL="0" rtl="0" algn="l">
              <a:spcBef>
                <a:spcPts val="0"/>
              </a:spcBef>
              <a:spcAft>
                <a:spcPts val="0"/>
              </a:spcAft>
              <a:buClr>
                <a:schemeClr val="dk1"/>
              </a:buClr>
              <a:buSzPts val="1100"/>
              <a:buFont typeface="Arial"/>
              <a:buNone/>
            </a:pPr>
            <a:r>
              <a:rPr lang="en"/>
              <a:t>The main idea is that the system could use its session ID (generated by the system) or use the session generated by an enterprise or web application.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-Session Management component: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This element is the gateway for creating a channel between the web application and the Blockchain. It will create a layer of abstraction and communication for generating data understandable for Blockchain and executing smart contract definitions.</a:t>
            </a:r>
            <a:endParaRPr/>
          </a:p>
          <a:p>
            <a:pPr indent="0" lvl="0" marL="0" rtl="0" algn="l">
              <a:spcBef>
                <a:spcPts val="0"/>
              </a:spcBef>
              <a:spcAft>
                <a:spcPts val="0"/>
              </a:spcAft>
              <a:buClr>
                <a:schemeClr val="dk1"/>
              </a:buClr>
              <a:buSzPts val="1100"/>
              <a:buFont typeface="Arial"/>
              <a:buNone/>
            </a:pPr>
            <a:r>
              <a:rPr lang="en"/>
              <a:t>The system could be configured to use a proprietary session ID or a strong custom Id.</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-Data Storage Components: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 Storage definitions:</a:t>
            </a:r>
            <a:endParaRPr/>
          </a:p>
          <a:p>
            <a:pPr indent="0" lvl="0" marL="0" rtl="0" algn="l">
              <a:spcBef>
                <a:spcPts val="0"/>
              </a:spcBef>
              <a:spcAft>
                <a:spcPts val="0"/>
              </a:spcAft>
              <a:buClr>
                <a:schemeClr val="dk1"/>
              </a:buClr>
              <a:buSzPts val="1100"/>
              <a:buFont typeface="Arial"/>
              <a:buNone/>
            </a:pPr>
            <a:r>
              <a:rPr lang="en"/>
              <a:t>This component is in charge of generating the data for being stored in the Blockchain and manipulated through the smart contract.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 Data Storage Admin:</a:t>
            </a:r>
            <a:endParaRPr/>
          </a:p>
          <a:p>
            <a:pPr indent="0" lvl="0" marL="0" rtl="0" algn="l">
              <a:spcBef>
                <a:spcPts val="0"/>
              </a:spcBef>
              <a:spcAft>
                <a:spcPts val="0"/>
              </a:spcAft>
              <a:buClr>
                <a:schemeClr val="dk1"/>
              </a:buClr>
              <a:buSzPts val="1100"/>
              <a:buFont typeface="Arial"/>
              <a:buNone/>
            </a:pPr>
            <a:r>
              <a:rPr lang="en"/>
              <a:t>This element represents the contract implementation to be deployed in the Blockchain. The contract will be in charge of creating the transactions for each user-application-session relationship, validating the transactions according to contract as well as invalidating the user session information.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-Blockchain- Ethereum: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Blockchain will be in charge of attaining the relationship between the user-application-session. The Blockchain implementation will be Ethereum.</a:t>
            </a:r>
            <a:endParaRPr/>
          </a:p>
          <a:p>
            <a:pPr indent="0" lvl="0" marL="0" rtl="0" algn="l">
              <a:spcBef>
                <a:spcPts val="0"/>
              </a:spcBef>
              <a:spcAft>
                <a:spcPts val="0"/>
              </a:spcAft>
              <a:buClr>
                <a:schemeClr val="dk1"/>
              </a:buClr>
              <a:buSzPts val="1100"/>
              <a:buFont typeface="Arial"/>
              <a:buNone/>
            </a:pPr>
            <a:r>
              <a:rPr lang="en"/>
              <a:t>To implement and test the system, use cases for relevant operations must be defined.</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Confidentiality - Transactions are created without revealing user information</a:t>
            </a:r>
            <a:endParaRPr/>
          </a:p>
          <a:p>
            <a:pPr indent="0" lvl="0" marL="0" rtl="0" algn="l">
              <a:spcBef>
                <a:spcPts val="0"/>
              </a:spcBef>
              <a:spcAft>
                <a:spcPts val="0"/>
              </a:spcAft>
              <a:buNone/>
            </a:pPr>
            <a:r>
              <a:rPr lang="en"/>
              <a:t>Integrity -inmutable transactions.</a:t>
            </a:r>
            <a:endParaRPr/>
          </a:p>
          <a:p>
            <a:pPr indent="0" lvl="0" marL="0" rtl="0" algn="l">
              <a:spcBef>
                <a:spcPts val="0"/>
              </a:spcBef>
              <a:spcAft>
                <a:spcPts val="0"/>
              </a:spcAft>
              <a:buNone/>
            </a:pPr>
            <a:r>
              <a:rPr lang="en"/>
              <a:t>Availability - system accessible all the time in a consistent way - slow responsiveness associated with commited transactions.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g54c716ae6e_1_2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54c716ae6e_1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Google Shape;360;g50dbba63e9_0_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50dbba63e9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user: Any user who interacts with the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-Key/wallet: Each registered user will have an authentication wallet. The digital wallet is representing the key identity for accessing different systems. All systems in which the user has been registered in any way will have a unique key. The wallet will store the key pairs public-private related to each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-Public/private key: the key generation will take place once the user is registered in the system. Each user will have his own wallet and keys. The user will sign each message using his private key, in this way we could ensure that the user is who we think it is; besides, by using Blockchain, the relationship between the user and session ID will be immutable.</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-Authentication mechanism: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login mechanisms are out of the scope in this research. However, in the implementation, we will need them to test and validate the model.</a:t>
            </a:r>
            <a:endParaRPr/>
          </a:p>
          <a:p>
            <a:pPr indent="0" lvl="0" marL="0" rtl="0" algn="l">
              <a:spcBef>
                <a:spcPts val="0"/>
              </a:spcBef>
              <a:spcAft>
                <a:spcPts val="0"/>
              </a:spcAft>
              <a:buClr>
                <a:schemeClr val="dk1"/>
              </a:buClr>
              <a:buSzPts val="1100"/>
              <a:buFont typeface="Arial"/>
              <a:buNone/>
            </a:pPr>
            <a:r>
              <a:rPr lang="en"/>
              <a:t>The main idea is that the system could use its session ID (generated by the system) or use the session generated by an enterprise or web application.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-Session Management component: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This element is the gateway for creating a channel between the web application and the Blockchain. It will create a layer of abstraction and communication for generating data understandable for Blockchain and executing smart contract definitions.</a:t>
            </a:r>
            <a:endParaRPr/>
          </a:p>
          <a:p>
            <a:pPr indent="0" lvl="0" marL="0" rtl="0" algn="l">
              <a:spcBef>
                <a:spcPts val="0"/>
              </a:spcBef>
              <a:spcAft>
                <a:spcPts val="0"/>
              </a:spcAft>
              <a:buClr>
                <a:schemeClr val="dk1"/>
              </a:buClr>
              <a:buSzPts val="1100"/>
              <a:buFont typeface="Arial"/>
              <a:buNone/>
            </a:pPr>
            <a:r>
              <a:rPr lang="en"/>
              <a:t>The system could be configured to use a proprietary session ID or a strong custom Id.</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-Data Storage Components: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 Storage definitions:</a:t>
            </a:r>
            <a:endParaRPr/>
          </a:p>
          <a:p>
            <a:pPr indent="0" lvl="0" marL="0" rtl="0" algn="l">
              <a:spcBef>
                <a:spcPts val="0"/>
              </a:spcBef>
              <a:spcAft>
                <a:spcPts val="0"/>
              </a:spcAft>
              <a:buClr>
                <a:schemeClr val="dk1"/>
              </a:buClr>
              <a:buSzPts val="1100"/>
              <a:buFont typeface="Arial"/>
              <a:buNone/>
            </a:pPr>
            <a:r>
              <a:rPr lang="en"/>
              <a:t>This component is in charge of generating the data for being stored in the Blockchain and manipulated through the smart contract.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 Data Storage Admin:</a:t>
            </a:r>
            <a:endParaRPr/>
          </a:p>
          <a:p>
            <a:pPr indent="0" lvl="0" marL="0" rtl="0" algn="l">
              <a:spcBef>
                <a:spcPts val="0"/>
              </a:spcBef>
              <a:spcAft>
                <a:spcPts val="0"/>
              </a:spcAft>
              <a:buClr>
                <a:schemeClr val="dk1"/>
              </a:buClr>
              <a:buSzPts val="1100"/>
              <a:buFont typeface="Arial"/>
              <a:buNone/>
            </a:pPr>
            <a:r>
              <a:rPr lang="en"/>
              <a:t>This element represents the contract implementation to be deployed in the Blockchain. The contract will be in charge of creating the transactions for each user-application-session relationship, validating the transactions according to contract as well as invalidating the user session information.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-Blockchain- Ethereum: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Blockchain will be in charge of attaining the relationship between the user-application-session. The Blockchain implementation will be Ethereum.</a:t>
            </a:r>
            <a:endParaRPr/>
          </a:p>
          <a:p>
            <a:pPr indent="0" lvl="0" marL="0" rtl="0" algn="l">
              <a:spcBef>
                <a:spcPts val="0"/>
              </a:spcBef>
              <a:spcAft>
                <a:spcPts val="0"/>
              </a:spcAft>
              <a:buClr>
                <a:schemeClr val="dk1"/>
              </a:buClr>
              <a:buSzPts val="1100"/>
              <a:buFont typeface="Arial"/>
              <a:buNone/>
            </a:pPr>
            <a:r>
              <a:rPr lang="en"/>
              <a:t>To implement and test the system, use cases for relevant operations must be defined.</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g50dbba63e9_0_2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50dbba63e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user: Any user who interacts with the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-Key/wallet: Each registered user will have an authentication wallet. The digital wallet is representing the key identity for accessing different systems. All systems in which the user has been registered in any way will have a unique key. The wallet will store the key pairs public-private related to each system.</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-Public/private key: the key generation will take place once the user is registered in the system. Each user will have his own wallet and keys. The user will sign each message using his private key, in this way we could ensure that the user is who we think it is; besides, by using Blockchain, the relationship between the user and session ID will be immutable.</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-Authentication mechanism: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login mechanisms are out of the scope in this research. However, in the implementation, we will need them to test and validate the model.</a:t>
            </a:r>
            <a:endParaRPr/>
          </a:p>
          <a:p>
            <a:pPr indent="0" lvl="0" marL="0" rtl="0" algn="l">
              <a:spcBef>
                <a:spcPts val="0"/>
              </a:spcBef>
              <a:spcAft>
                <a:spcPts val="0"/>
              </a:spcAft>
              <a:buClr>
                <a:schemeClr val="dk1"/>
              </a:buClr>
              <a:buSzPts val="1100"/>
              <a:buFont typeface="Arial"/>
              <a:buNone/>
            </a:pPr>
            <a:r>
              <a:rPr lang="en"/>
              <a:t>The main idea is that the system could use its session ID (generated by the system) or use the session generated by an enterprise or web application.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-Session Management component: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This element is the gateway for creating a channel between the web application and the Blockchain. It will create a layer of abstraction and communication for generating data understandable for Blockchain and executing smart contract definitions.</a:t>
            </a:r>
            <a:endParaRPr/>
          </a:p>
          <a:p>
            <a:pPr indent="0" lvl="0" marL="0" rtl="0" algn="l">
              <a:spcBef>
                <a:spcPts val="0"/>
              </a:spcBef>
              <a:spcAft>
                <a:spcPts val="0"/>
              </a:spcAft>
              <a:buClr>
                <a:schemeClr val="dk1"/>
              </a:buClr>
              <a:buSzPts val="1100"/>
              <a:buFont typeface="Arial"/>
              <a:buNone/>
            </a:pPr>
            <a:r>
              <a:rPr lang="en"/>
              <a:t>The system could be configured to use a proprietary session ID or a strong custom Id.</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-Data Storage Components: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 Storage definitions:</a:t>
            </a:r>
            <a:endParaRPr/>
          </a:p>
          <a:p>
            <a:pPr indent="0" lvl="0" marL="0" rtl="0" algn="l">
              <a:spcBef>
                <a:spcPts val="0"/>
              </a:spcBef>
              <a:spcAft>
                <a:spcPts val="0"/>
              </a:spcAft>
              <a:buClr>
                <a:schemeClr val="dk1"/>
              </a:buClr>
              <a:buSzPts val="1100"/>
              <a:buFont typeface="Arial"/>
              <a:buNone/>
            </a:pPr>
            <a:r>
              <a:rPr lang="en"/>
              <a:t>This component is in charge of generating the data for being stored in the Blockchain and manipulated through the smart contract.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 Data Storage Admin:</a:t>
            </a:r>
            <a:endParaRPr/>
          </a:p>
          <a:p>
            <a:pPr indent="0" lvl="0" marL="0" rtl="0" algn="l">
              <a:spcBef>
                <a:spcPts val="0"/>
              </a:spcBef>
              <a:spcAft>
                <a:spcPts val="0"/>
              </a:spcAft>
              <a:buClr>
                <a:schemeClr val="dk1"/>
              </a:buClr>
              <a:buSzPts val="1100"/>
              <a:buFont typeface="Arial"/>
              <a:buNone/>
            </a:pPr>
            <a:r>
              <a:rPr lang="en"/>
              <a:t>This element represents the contract implementation to be deployed in the Blockchain. The contract will be in charge of creating the transactions for each user-application-session relationship, validating the transactions according to contract as well as invalidating the user session information.</a:t>
            </a:r>
            <a:endParaRPr/>
          </a:p>
          <a:p>
            <a:pPr indent="0" lvl="0" marL="0" rtl="0" algn="l">
              <a:spcBef>
                <a:spcPts val="0"/>
              </a:spcBef>
              <a:spcAft>
                <a:spcPts val="0"/>
              </a:spcAft>
              <a:buClr>
                <a:schemeClr val="dk1"/>
              </a:buClr>
              <a:buSzPts val="1100"/>
              <a:buFont typeface="Arial"/>
              <a:buNone/>
            </a:pP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-Blockchain- Ethereum: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Blockchain will be in charge of attaining the relationship between the user-application-session. The Blockchain implementation will be Ethereum.</a:t>
            </a:r>
            <a:endParaRPr/>
          </a:p>
          <a:p>
            <a:pPr indent="0" lvl="0" marL="0" rtl="0" algn="l">
              <a:spcBef>
                <a:spcPts val="0"/>
              </a:spcBef>
              <a:spcAft>
                <a:spcPts val="0"/>
              </a:spcAft>
              <a:buClr>
                <a:schemeClr val="dk1"/>
              </a:buClr>
              <a:buSzPts val="1100"/>
              <a:buFont typeface="Arial"/>
              <a:buNone/>
            </a:pPr>
            <a:r>
              <a:rPr lang="en"/>
              <a:t>To implement and test the system, use cases for relevant operations must be defined.</a:t>
            </a:r>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Google Shape;374;g556cc2f152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556cc2f15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47a54b743_0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7a54b743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Nowadays, Web and Enterprise applications are growing every day and protecting data in a non-trusted environment represents a challenge. especially in a non-secure and stateless environment.</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Google Shape;380;g54c716ae6e_1_18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54c716ae6e_1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Registration process is not part of the use cases.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54c716ae6e_1_28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54c716ae6e_1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54c716ae6e_1_29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54c716ae6e_1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3" name="Shape 403"/>
        <p:cNvGrpSpPr/>
        <p:nvPr/>
      </p:nvGrpSpPr>
      <p:grpSpPr>
        <a:xfrm>
          <a:off x="0" y="0"/>
          <a:ext cx="0" cy="0"/>
          <a:chOff x="0" y="0"/>
          <a:chExt cx="0" cy="0"/>
        </a:xfrm>
      </p:grpSpPr>
      <p:sp>
        <p:nvSpPr>
          <p:cNvPr id="404" name="Google Shape;404;g556cc2f152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556cc2f15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50dbba63e9_0_27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50dbba63e9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g54ea881cbd_0_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54ea881cbd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g54c716ae6e_1_30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54c716ae6e_1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all the components/applications needed.</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3" name="Shape 433"/>
        <p:cNvGrpSpPr/>
        <p:nvPr/>
      </p:nvGrpSpPr>
      <p:grpSpPr>
        <a:xfrm>
          <a:off x="0" y="0"/>
          <a:ext cx="0" cy="0"/>
          <a:chOff x="0" y="0"/>
          <a:chExt cx="0" cy="0"/>
        </a:xfrm>
      </p:grpSpPr>
      <p:sp>
        <p:nvSpPr>
          <p:cNvPr id="434" name="Google Shape;434;g556cc2f152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556cc2f15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9" name="Shape 439"/>
        <p:cNvGrpSpPr/>
        <p:nvPr/>
      </p:nvGrpSpPr>
      <p:grpSpPr>
        <a:xfrm>
          <a:off x="0" y="0"/>
          <a:ext cx="0" cy="0"/>
          <a:chOff x="0" y="0"/>
          <a:chExt cx="0" cy="0"/>
        </a:xfrm>
      </p:grpSpPr>
      <p:sp>
        <p:nvSpPr>
          <p:cNvPr id="440" name="Google Shape;440;g50dbba63e9_0_26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50dbba63e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all the components/applications needed.</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8" name="Shape 448"/>
        <p:cNvGrpSpPr/>
        <p:nvPr/>
      </p:nvGrpSpPr>
      <p:grpSpPr>
        <a:xfrm>
          <a:off x="0" y="0"/>
          <a:ext cx="0" cy="0"/>
          <a:chOff x="0" y="0"/>
          <a:chExt cx="0" cy="0"/>
        </a:xfrm>
      </p:grpSpPr>
      <p:sp>
        <p:nvSpPr>
          <p:cNvPr id="449" name="Google Shape;449;g54c716ae6e_1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54c716ae6e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54e7a172f0_0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4e7a172f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Open Web Application Security Project (OWASP)  - we couldn’t resolve the problem in all these years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50dbba63e9_0_17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50dbba63e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1400">
                <a:solidFill>
                  <a:schemeClr val="dk1"/>
                </a:solidFill>
                <a:latin typeface="Nunito Sans"/>
                <a:ea typeface="Nunito Sans"/>
                <a:cs typeface="Nunito Sans"/>
                <a:sym typeface="Nunito Sans"/>
              </a:rPr>
              <a:t>There are several systems based on identity management. Some of them are implemented on Blockchain, some are  mobile apps and others focused on attestation attributes. Most of these methods are trying to create a unique system that resolves everything, not only authentication but identity management as well. But, this approach could be controversial since creating a unique solution may limit systems and users to only one solution instead of providing flexibility and the freedom for choosing and and using different platforms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4" name="Shape 484"/>
        <p:cNvGrpSpPr/>
        <p:nvPr/>
      </p:nvGrpSpPr>
      <p:grpSpPr>
        <a:xfrm>
          <a:off x="0" y="0"/>
          <a:ext cx="0" cy="0"/>
          <a:chOff x="0" y="0"/>
          <a:chExt cx="0" cy="0"/>
        </a:xfrm>
      </p:grpSpPr>
      <p:sp>
        <p:nvSpPr>
          <p:cNvPr id="485" name="Google Shape;485;g50dbba63e9_0_2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50dbba63e9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1400">
                <a:solidFill>
                  <a:schemeClr val="dk1"/>
                </a:solidFill>
                <a:latin typeface="Nunito Sans"/>
                <a:ea typeface="Nunito Sans"/>
                <a:cs typeface="Nunito Sans"/>
                <a:sym typeface="Nunito Sans"/>
              </a:rPr>
              <a:t>There are several systems based on identity management. Some of them are implemented on Blockchain, some are  mobile apps and others focused on attestation attributes. Most of these methods are trying to create a unique system that resolves everything, not only authentication but identity management as well. But, this approach could be controversial since creating a unique solution may limit systems and users to only one solution instead of providing flexibility and the freedom for choosing and and using different platforms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g35f391192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35f391192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8" name="Shape 518"/>
        <p:cNvGrpSpPr/>
        <p:nvPr/>
      </p:nvGrpSpPr>
      <p:grpSpPr>
        <a:xfrm>
          <a:off x="0" y="0"/>
          <a:ext cx="0" cy="0"/>
          <a:chOff x="0" y="0"/>
          <a:chExt cx="0" cy="0"/>
        </a:xfrm>
      </p:grpSpPr>
      <p:sp>
        <p:nvSpPr>
          <p:cNvPr id="519" name="Google Shape;519;g54c716ae6e_1_36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54c716ae6e_1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6" name="Shape 526"/>
        <p:cNvGrpSpPr/>
        <p:nvPr/>
      </p:nvGrpSpPr>
      <p:grpSpPr>
        <a:xfrm>
          <a:off x="0" y="0"/>
          <a:ext cx="0" cy="0"/>
          <a:chOff x="0" y="0"/>
          <a:chExt cx="0" cy="0"/>
        </a:xfrm>
      </p:grpSpPr>
      <p:sp>
        <p:nvSpPr>
          <p:cNvPr id="527" name="Google Shape;527;g54c716ae6e_1_33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54c716ae6e_1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Google Shape;535;g54c716ae6e_1_34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54c716ae6e_1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Google Shape;543;g54c716ae6e_1_34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54c716ae6e_1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0" name="Shape 550"/>
        <p:cNvGrpSpPr/>
        <p:nvPr/>
      </p:nvGrpSpPr>
      <p:grpSpPr>
        <a:xfrm>
          <a:off x="0" y="0"/>
          <a:ext cx="0" cy="0"/>
          <a:chOff x="0" y="0"/>
          <a:chExt cx="0" cy="0"/>
        </a:xfrm>
      </p:grpSpPr>
      <p:sp>
        <p:nvSpPr>
          <p:cNvPr id="551" name="Google Shape;551;g54c716ae6e_1_3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54c716ae6e_1_3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8" name="Shape 558"/>
        <p:cNvGrpSpPr/>
        <p:nvPr/>
      </p:nvGrpSpPr>
      <p:grpSpPr>
        <a:xfrm>
          <a:off x="0" y="0"/>
          <a:ext cx="0" cy="0"/>
          <a:chOff x="0" y="0"/>
          <a:chExt cx="0" cy="0"/>
        </a:xfrm>
      </p:grpSpPr>
      <p:sp>
        <p:nvSpPr>
          <p:cNvPr id="559" name="Google Shape;559;g552e3d5f7d_0_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552e3d5f7d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Google Shape;567;g552e3d5f7d_0_3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552e3d5f7d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50dbba63e9_0_5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50dbba63e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4" name="Shape 574"/>
        <p:cNvGrpSpPr/>
        <p:nvPr/>
      </p:nvGrpSpPr>
      <p:grpSpPr>
        <a:xfrm>
          <a:off x="0" y="0"/>
          <a:ext cx="0" cy="0"/>
          <a:chOff x="0" y="0"/>
          <a:chExt cx="0" cy="0"/>
        </a:xfrm>
      </p:grpSpPr>
      <p:sp>
        <p:nvSpPr>
          <p:cNvPr id="575" name="Google Shape;575;g556cc2f152_0_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6" name="Google Shape;576;g556cc2f15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0" name="Shape 580"/>
        <p:cNvGrpSpPr/>
        <p:nvPr/>
      </p:nvGrpSpPr>
      <p:grpSpPr>
        <a:xfrm>
          <a:off x="0" y="0"/>
          <a:ext cx="0" cy="0"/>
          <a:chOff x="0" y="0"/>
          <a:chExt cx="0" cy="0"/>
        </a:xfrm>
      </p:grpSpPr>
      <p:sp>
        <p:nvSpPr>
          <p:cNvPr id="581" name="Google Shape;581;g54c716ae6e_1_4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82" name="Google Shape;582;g54c716ae6e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8" name="Shape 588"/>
        <p:cNvGrpSpPr/>
        <p:nvPr/>
      </p:nvGrpSpPr>
      <p:grpSpPr>
        <a:xfrm>
          <a:off x="0" y="0"/>
          <a:ext cx="0" cy="0"/>
          <a:chOff x="0" y="0"/>
          <a:chExt cx="0" cy="0"/>
        </a:xfrm>
      </p:grpSpPr>
      <p:sp>
        <p:nvSpPr>
          <p:cNvPr id="589" name="Google Shape;589;g54ea881cbd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54ea881c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6" name="Shape 596"/>
        <p:cNvGrpSpPr/>
        <p:nvPr/>
      </p:nvGrpSpPr>
      <p:grpSpPr>
        <a:xfrm>
          <a:off x="0" y="0"/>
          <a:ext cx="0" cy="0"/>
          <a:chOff x="0" y="0"/>
          <a:chExt cx="0" cy="0"/>
        </a:xfrm>
      </p:grpSpPr>
      <p:sp>
        <p:nvSpPr>
          <p:cNvPr id="597" name="Google Shape;597;g50dbba63e9_0_27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50dbba63e9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4" name="Shape 604"/>
        <p:cNvGrpSpPr/>
        <p:nvPr/>
      </p:nvGrpSpPr>
      <p:grpSpPr>
        <a:xfrm>
          <a:off x="0" y="0"/>
          <a:ext cx="0" cy="0"/>
          <a:chOff x="0" y="0"/>
          <a:chExt cx="0" cy="0"/>
        </a:xfrm>
      </p:grpSpPr>
      <p:sp>
        <p:nvSpPr>
          <p:cNvPr id="605" name="Google Shape;605;g54e7a172f0_0_8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06" name="Google Shape;606;g54e7a172f0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2" name="Shape 612"/>
        <p:cNvGrpSpPr/>
        <p:nvPr/>
      </p:nvGrpSpPr>
      <p:grpSpPr>
        <a:xfrm>
          <a:off x="0" y="0"/>
          <a:ext cx="0" cy="0"/>
          <a:chOff x="0" y="0"/>
          <a:chExt cx="0" cy="0"/>
        </a:xfrm>
      </p:grpSpPr>
      <p:sp>
        <p:nvSpPr>
          <p:cNvPr id="613" name="Google Shape;613;g54c716ae6e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4" name="Google Shape;614;g54c716ae6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9" name="Shape 619"/>
        <p:cNvGrpSpPr/>
        <p:nvPr/>
      </p:nvGrpSpPr>
      <p:grpSpPr>
        <a:xfrm>
          <a:off x="0" y="0"/>
          <a:ext cx="0" cy="0"/>
          <a:chOff x="0" y="0"/>
          <a:chExt cx="0" cy="0"/>
        </a:xfrm>
      </p:grpSpPr>
      <p:sp>
        <p:nvSpPr>
          <p:cNvPr id="620" name="Google Shape;620;g54c716ae6e_1_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21" name="Google Shape;621;g54c716ae6e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7" name="Shape 627"/>
        <p:cNvGrpSpPr/>
        <p:nvPr/>
      </p:nvGrpSpPr>
      <p:grpSpPr>
        <a:xfrm>
          <a:off x="0" y="0"/>
          <a:ext cx="0" cy="0"/>
          <a:chOff x="0" y="0"/>
          <a:chExt cx="0" cy="0"/>
        </a:xfrm>
      </p:grpSpPr>
      <p:sp>
        <p:nvSpPr>
          <p:cNvPr id="628" name="Google Shape;628;g54c716ae6e_1_1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54c716ae6e_1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50dbba63e9_0_5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50dbba63e9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Delegating in the user - ID </a:t>
            </a:r>
            <a:r>
              <a:rPr lang="en"/>
              <a:t>sensitive</a:t>
            </a:r>
            <a:r>
              <a:rPr lang="en"/>
              <a:t> and importance.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547a54b743_0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47a54b74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Nowadays, Web and Enterprise applications are growing every day and protecting data in a non-trusted environment represents a challenge. especially in a non-secure and stateless environment.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1c8d0b7f6e_0_18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1c8d0b7f6e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150">
                <a:solidFill>
                  <a:srgbClr val="242729"/>
                </a:solidFill>
              </a:rPr>
              <a:t>Digest Authentication communicates credentials in an encrypted form by applying a hash function to the the username, the password, a server supplied nonce value, the HTTP method, and the requested URI.</a:t>
            </a:r>
            <a:endParaRPr sz="1150">
              <a:solidFill>
                <a:srgbClr val="242729"/>
              </a:solidFill>
            </a:endParaRPr>
          </a:p>
          <a:p>
            <a:pPr indent="0" lvl="0" marL="0" rtl="0" algn="l">
              <a:lnSpc>
                <a:spcPct val="115000"/>
              </a:lnSpc>
              <a:spcBef>
                <a:spcPts val="1100"/>
              </a:spcBef>
              <a:spcAft>
                <a:spcPts val="0"/>
              </a:spcAft>
              <a:buClr>
                <a:schemeClr val="dk1"/>
              </a:buClr>
              <a:buSzPts val="1100"/>
              <a:buFont typeface="Arial"/>
              <a:buNone/>
            </a:pPr>
            <a:r>
              <a:rPr lang="en" sz="1150">
                <a:solidFill>
                  <a:srgbClr val="242729"/>
                </a:solidFill>
              </a:rPr>
              <a:t>Whereas Basic Authentication uses unencrypted base64 encoding.</a:t>
            </a:r>
            <a:endParaRPr sz="1150">
              <a:solidFill>
                <a:srgbClr val="242729"/>
              </a:solidFill>
            </a:endParaRPr>
          </a:p>
          <a:p>
            <a:pPr indent="0" lvl="0" marL="0" rtl="0" algn="l">
              <a:lnSpc>
                <a:spcPct val="115000"/>
              </a:lnSpc>
              <a:spcBef>
                <a:spcPts val="1100"/>
              </a:spcBef>
              <a:spcAft>
                <a:spcPts val="0"/>
              </a:spcAft>
              <a:buNone/>
            </a:pPr>
            <a:r>
              <a:rPr lang="en" sz="1150">
                <a:solidFill>
                  <a:srgbClr val="242729"/>
                </a:solidFill>
              </a:rPr>
              <a:t>Therefore Basic Authentication should generally only be used where transport layer security is provided such as https.</a:t>
            </a:r>
            <a:endParaRPr sz="1150">
              <a:solidFill>
                <a:srgbClr val="242729"/>
              </a:solidFill>
            </a:endParaRPr>
          </a:p>
          <a:p>
            <a:pPr indent="0" lvl="0" marL="0" rtl="0" algn="l">
              <a:lnSpc>
                <a:spcPct val="115000"/>
              </a:lnSpc>
              <a:spcBef>
                <a:spcPts val="1100"/>
              </a:spcBef>
              <a:spcAft>
                <a:spcPts val="0"/>
              </a:spcAft>
              <a:buNone/>
            </a:pPr>
            <a:r>
              <a:rPr lang="en" sz="1150" u="sng">
                <a:solidFill>
                  <a:schemeClr val="hlink"/>
                </a:solidFill>
                <a:hlinkClick r:id="rId2"/>
              </a:rPr>
              <a:t>https://en.wikipedia.org/wiki/Cryptographic_nonce</a:t>
            </a:r>
            <a:endParaRPr sz="1150">
              <a:solidFill>
                <a:srgbClr val="242729"/>
              </a:solidFill>
            </a:endParaRPr>
          </a:p>
          <a:p>
            <a:pPr indent="0" lvl="0" marL="0" rtl="0" algn="l">
              <a:lnSpc>
                <a:spcPct val="115000"/>
              </a:lnSpc>
              <a:spcBef>
                <a:spcPts val="1100"/>
              </a:spcBef>
              <a:spcAft>
                <a:spcPts val="0"/>
              </a:spcAft>
              <a:buNone/>
            </a:pPr>
            <a:r>
              <a:t/>
            </a:r>
            <a:endParaRPr sz="1150">
              <a:solidFill>
                <a:srgbClr val="242729"/>
              </a:solidFill>
            </a:endParaRPr>
          </a:p>
          <a:p>
            <a:pPr indent="0" lvl="0" marL="0" rtl="0" algn="l">
              <a:lnSpc>
                <a:spcPct val="115000"/>
              </a:lnSpc>
              <a:spcBef>
                <a:spcPts val="1100"/>
              </a:spcBef>
              <a:spcAft>
                <a:spcPts val="0"/>
              </a:spcAft>
              <a:buNone/>
            </a:pPr>
            <a:r>
              <a:rPr lang="en" sz="1050">
                <a:solidFill>
                  <a:srgbClr val="222222"/>
                </a:solidFill>
                <a:highlight>
                  <a:srgbClr val="FFFFFF"/>
                </a:highlight>
              </a:rPr>
              <a:t>Web Authentication is resilient-to-verifier-impersonation, that is, it is resistant to active man-in-the-middle-attacks,</a:t>
            </a:r>
            <a:r>
              <a:rPr baseline="30000" lang="en" sz="1400" u="sng">
                <a:solidFill>
                  <a:srgbClr val="0B0080"/>
                </a:solidFill>
                <a:highlight>
                  <a:srgbClr val="FFFFFF"/>
                </a:highlight>
                <a:hlinkClick r:id="rId3"/>
              </a:rPr>
              <a:t>[7]</a:t>
            </a:r>
            <a:r>
              <a:rPr lang="en" sz="1050">
                <a:solidFill>
                  <a:srgbClr val="222222"/>
                </a:solidFill>
                <a:highlight>
                  <a:srgbClr val="FFFFFF"/>
                </a:highlight>
              </a:rPr>
              <a:t> but unlike U2F, WebAuthn does not require a traditional password. </a:t>
            </a:r>
            <a:endParaRPr sz="1050">
              <a:solidFill>
                <a:srgbClr val="222222"/>
              </a:solidFill>
              <a:highlight>
                <a:srgbClr val="FFFFFF"/>
              </a:highlight>
            </a:endParaRPr>
          </a:p>
          <a:p>
            <a:pPr indent="0" lvl="0" marL="0" rtl="0" algn="l">
              <a:lnSpc>
                <a:spcPct val="115000"/>
              </a:lnSpc>
              <a:spcBef>
                <a:spcPts val="1100"/>
              </a:spcBef>
              <a:spcAft>
                <a:spcPts val="0"/>
              </a:spcAft>
              <a:buNone/>
            </a:pPr>
            <a:r>
              <a:rPr lang="en" sz="1050">
                <a:solidFill>
                  <a:srgbClr val="222222"/>
                </a:solidFill>
                <a:highlight>
                  <a:srgbClr val="FFFFFF"/>
                </a:highlight>
              </a:rPr>
              <a:t>Multi Factor</a:t>
            </a:r>
            <a:r>
              <a:rPr lang="en" sz="1050">
                <a:solidFill>
                  <a:srgbClr val="222222"/>
                </a:solidFill>
                <a:highlight>
                  <a:srgbClr val="FFFFFF"/>
                </a:highlight>
              </a:rPr>
              <a:t> authentication, FIDO and WebAuth are trying to solve the password vulnerability.</a:t>
            </a:r>
            <a:endParaRPr sz="1050">
              <a:solidFill>
                <a:srgbClr val="222222"/>
              </a:solidFill>
              <a:highlight>
                <a:srgbClr val="FFFFFF"/>
              </a:highlight>
            </a:endParaRPr>
          </a:p>
          <a:p>
            <a:pPr indent="0" lvl="0" marL="0" rtl="0" algn="l">
              <a:lnSpc>
                <a:spcPct val="115000"/>
              </a:lnSpc>
              <a:spcBef>
                <a:spcPts val="1100"/>
              </a:spcBef>
              <a:spcAft>
                <a:spcPts val="0"/>
              </a:spcAft>
              <a:buNone/>
            </a:pPr>
            <a:r>
              <a:rPr lang="en" sz="1050">
                <a:solidFill>
                  <a:srgbClr val="222222"/>
                </a:solidFill>
                <a:highlight>
                  <a:srgbClr val="FFFFFF"/>
                </a:highlight>
              </a:rPr>
              <a:t>A FIDO2 authenticator may be used in either single-factor mode or multi-factor mode. In single-factor mode, the authenticator is activated by a test of user presence (TUP), which usually consists of a simple button push. In multi-factor mode, the authenticator is activated by either a </a:t>
            </a:r>
            <a:r>
              <a:rPr lang="en" sz="1050" u="sng">
                <a:solidFill>
                  <a:srgbClr val="0B0080"/>
                </a:solidFill>
                <a:highlight>
                  <a:srgbClr val="FFFFFF"/>
                </a:highlight>
                <a:hlinkClick r:id="rId4"/>
              </a:rPr>
              <a:t>PIN</a:t>
            </a:r>
            <a:r>
              <a:rPr lang="en" sz="1050">
                <a:solidFill>
                  <a:srgbClr val="222222"/>
                </a:solidFill>
                <a:highlight>
                  <a:srgbClr val="FFFFFF"/>
                </a:highlight>
              </a:rPr>
              <a:t> (</a:t>
            </a:r>
            <a:r>
              <a:rPr i="1" lang="en" sz="1050">
                <a:solidFill>
                  <a:srgbClr val="222222"/>
                </a:solidFill>
                <a:highlight>
                  <a:srgbClr val="FFFFFF"/>
                </a:highlight>
              </a:rPr>
              <a:t>something you know</a:t>
            </a:r>
            <a:r>
              <a:rPr lang="en" sz="1050">
                <a:solidFill>
                  <a:srgbClr val="222222"/>
                </a:solidFill>
                <a:highlight>
                  <a:srgbClr val="FFFFFF"/>
                </a:highlight>
              </a:rPr>
              <a:t>) or a </a:t>
            </a:r>
            <a:r>
              <a:rPr lang="en" sz="1050" u="sng">
                <a:solidFill>
                  <a:srgbClr val="0B0080"/>
                </a:solidFill>
                <a:highlight>
                  <a:srgbClr val="FFFFFF"/>
                </a:highlight>
                <a:hlinkClick r:id="rId5"/>
              </a:rPr>
              <a:t>biometric</a:t>
            </a:r>
            <a:r>
              <a:rPr lang="en" sz="1050">
                <a:solidFill>
                  <a:srgbClr val="222222"/>
                </a:solidFill>
                <a:highlight>
                  <a:srgbClr val="FFFFFF"/>
                </a:highlight>
              </a:rPr>
              <a:t> (</a:t>
            </a:r>
            <a:r>
              <a:rPr i="1" lang="en" sz="1050">
                <a:solidFill>
                  <a:srgbClr val="222222"/>
                </a:solidFill>
                <a:highlight>
                  <a:srgbClr val="FFFFFF"/>
                </a:highlight>
              </a:rPr>
              <a:t>something you are</a:t>
            </a:r>
            <a:r>
              <a:rPr lang="en" sz="1050">
                <a:solidFill>
                  <a:srgbClr val="222222"/>
                </a:solidFill>
                <a:highlight>
                  <a:srgbClr val="FFFFFF"/>
                </a:highlight>
              </a:rPr>
              <a:t>).</a:t>
            </a:r>
            <a:endParaRPr sz="1050">
              <a:solidFill>
                <a:srgbClr val="222222"/>
              </a:solidFill>
              <a:highlight>
                <a:srgbClr val="FFFFFF"/>
              </a:highlight>
            </a:endParaRPr>
          </a:p>
          <a:p>
            <a:pPr indent="0" lvl="0" marL="0" rtl="0" algn="l">
              <a:lnSpc>
                <a:spcPct val="115000"/>
              </a:lnSpc>
              <a:spcBef>
                <a:spcPts val="1100"/>
              </a:spcBef>
              <a:spcAft>
                <a:spcPts val="0"/>
              </a:spcAft>
              <a:buNone/>
            </a:pPr>
            <a:r>
              <a:t/>
            </a:r>
            <a:endParaRPr sz="1050">
              <a:solidFill>
                <a:srgbClr val="222222"/>
              </a:solidFill>
              <a:highlight>
                <a:srgbClr val="FFFFFF"/>
              </a:highlight>
            </a:endParaRPr>
          </a:p>
          <a:p>
            <a:pPr indent="0" lvl="0" marL="0" rtl="0" algn="l">
              <a:lnSpc>
                <a:spcPct val="115000"/>
              </a:lnSpc>
              <a:spcBef>
                <a:spcPts val="1100"/>
              </a:spcBef>
              <a:spcAft>
                <a:spcPts val="0"/>
              </a:spcAft>
              <a:buClr>
                <a:schemeClr val="dk1"/>
              </a:buClr>
              <a:buSzPts val="1100"/>
              <a:buFont typeface="Arial"/>
              <a:buNone/>
            </a:pPr>
            <a:r>
              <a:t/>
            </a:r>
            <a:endParaRPr sz="1150">
              <a:solidFill>
                <a:srgbClr val="242729"/>
              </a:solidFill>
            </a:endParaRPr>
          </a:p>
          <a:p>
            <a:pPr indent="0" lvl="0" marL="0" rtl="0" algn="l">
              <a:spcBef>
                <a:spcPts val="110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54c716ae6e_1_5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c716ae6e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Nowadays, Web and Enterprise applications are growing every day and protecting data in a non-trusted environment represents a challenge. especially in a non-secure and stateless environment.</a:t>
            </a:r>
            <a:endParaRPr/>
          </a:p>
          <a:p>
            <a:pPr indent="0" lvl="0" marL="0" rtl="0" algn="l">
              <a:spcBef>
                <a:spcPts val="0"/>
              </a:spcBef>
              <a:spcAft>
                <a:spcPts val="0"/>
              </a:spcAft>
              <a:buNone/>
            </a:pPr>
            <a:r>
              <a:rPr lang="en"/>
              <a:t>Why we need to maintain state?</a:t>
            </a:r>
            <a:endParaRPr/>
          </a:p>
          <a:p>
            <a:pPr indent="0" lvl="0" marL="0" rtl="0" algn="l">
              <a:spcBef>
                <a:spcPts val="0"/>
              </a:spcBef>
              <a:spcAft>
                <a:spcPts val="0"/>
              </a:spcAft>
              <a:buNone/>
            </a:pPr>
            <a:r>
              <a:rPr lang="en"/>
              <a:t>problems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sp>
        <p:nvSpPr>
          <p:cNvPr id="10" name="Google Shape;10;p2"/>
          <p:cNvSpPr/>
          <p:nvPr/>
        </p:nvSpPr>
        <p:spPr>
          <a:xfrm flipH="1">
            <a:off x="-688" y="0"/>
            <a:ext cx="4575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txBox="1"/>
          <p:nvPr>
            <p:ph type="ctrTitle"/>
          </p:nvPr>
        </p:nvSpPr>
        <p:spPr>
          <a:xfrm>
            <a:off x="468925" y="2387250"/>
            <a:ext cx="3636600" cy="2259000"/>
          </a:xfrm>
          <a:prstGeom prst="rect">
            <a:avLst/>
          </a:prstGeom>
        </p:spPr>
        <p:txBody>
          <a:bodyPr anchorCtr="0" anchor="t" bIns="91425" lIns="91425" spcFirstLastPara="1" rIns="91425" wrap="square" tIns="91425"/>
          <a:lstStyle>
            <a:lvl1pPr lvl="0">
              <a:spcBef>
                <a:spcPts val="0"/>
              </a:spcBef>
              <a:spcAft>
                <a:spcPts val="0"/>
              </a:spcAft>
              <a:buClr>
                <a:srgbClr val="F67031"/>
              </a:buClr>
              <a:buSzPts val="3000"/>
              <a:buNone/>
              <a:defRPr b="1" sz="3000">
                <a:solidFill>
                  <a:srgbClr val="F67031"/>
                </a:solidFill>
              </a:defRPr>
            </a:lvl1pPr>
            <a:lvl2pPr lvl="1">
              <a:spcBef>
                <a:spcPts val="0"/>
              </a:spcBef>
              <a:spcAft>
                <a:spcPts val="0"/>
              </a:spcAft>
              <a:buClr>
                <a:srgbClr val="F67031"/>
              </a:buClr>
              <a:buSzPts val="3000"/>
              <a:buNone/>
              <a:defRPr b="1" sz="3000">
                <a:solidFill>
                  <a:srgbClr val="F67031"/>
                </a:solidFill>
              </a:defRPr>
            </a:lvl2pPr>
            <a:lvl3pPr lvl="2">
              <a:spcBef>
                <a:spcPts val="0"/>
              </a:spcBef>
              <a:spcAft>
                <a:spcPts val="0"/>
              </a:spcAft>
              <a:buClr>
                <a:srgbClr val="F67031"/>
              </a:buClr>
              <a:buSzPts val="3000"/>
              <a:buNone/>
              <a:defRPr b="1" sz="3000">
                <a:solidFill>
                  <a:srgbClr val="F67031"/>
                </a:solidFill>
              </a:defRPr>
            </a:lvl3pPr>
            <a:lvl4pPr lvl="3">
              <a:spcBef>
                <a:spcPts val="0"/>
              </a:spcBef>
              <a:spcAft>
                <a:spcPts val="0"/>
              </a:spcAft>
              <a:buClr>
                <a:srgbClr val="F67031"/>
              </a:buClr>
              <a:buSzPts val="3000"/>
              <a:buNone/>
              <a:defRPr b="1" sz="3000">
                <a:solidFill>
                  <a:srgbClr val="F67031"/>
                </a:solidFill>
              </a:defRPr>
            </a:lvl4pPr>
            <a:lvl5pPr lvl="4">
              <a:spcBef>
                <a:spcPts val="0"/>
              </a:spcBef>
              <a:spcAft>
                <a:spcPts val="0"/>
              </a:spcAft>
              <a:buClr>
                <a:srgbClr val="F67031"/>
              </a:buClr>
              <a:buSzPts val="3000"/>
              <a:buNone/>
              <a:defRPr b="1" sz="3000">
                <a:solidFill>
                  <a:srgbClr val="F67031"/>
                </a:solidFill>
              </a:defRPr>
            </a:lvl5pPr>
            <a:lvl6pPr lvl="5">
              <a:spcBef>
                <a:spcPts val="0"/>
              </a:spcBef>
              <a:spcAft>
                <a:spcPts val="0"/>
              </a:spcAft>
              <a:buClr>
                <a:srgbClr val="F67031"/>
              </a:buClr>
              <a:buSzPts val="3000"/>
              <a:buNone/>
              <a:defRPr b="1" sz="3000">
                <a:solidFill>
                  <a:srgbClr val="F67031"/>
                </a:solidFill>
              </a:defRPr>
            </a:lvl6pPr>
            <a:lvl7pPr lvl="6">
              <a:spcBef>
                <a:spcPts val="0"/>
              </a:spcBef>
              <a:spcAft>
                <a:spcPts val="0"/>
              </a:spcAft>
              <a:buClr>
                <a:srgbClr val="F67031"/>
              </a:buClr>
              <a:buSzPts val="3000"/>
              <a:buNone/>
              <a:defRPr b="1" sz="3000">
                <a:solidFill>
                  <a:srgbClr val="F67031"/>
                </a:solidFill>
              </a:defRPr>
            </a:lvl7pPr>
            <a:lvl8pPr lvl="7">
              <a:spcBef>
                <a:spcPts val="0"/>
              </a:spcBef>
              <a:spcAft>
                <a:spcPts val="0"/>
              </a:spcAft>
              <a:buClr>
                <a:srgbClr val="F67031"/>
              </a:buClr>
              <a:buSzPts val="3000"/>
              <a:buNone/>
              <a:defRPr b="1" sz="3000">
                <a:solidFill>
                  <a:srgbClr val="F67031"/>
                </a:solidFill>
              </a:defRPr>
            </a:lvl8pPr>
            <a:lvl9pPr lvl="8">
              <a:spcBef>
                <a:spcPts val="0"/>
              </a:spcBef>
              <a:spcAft>
                <a:spcPts val="0"/>
              </a:spcAft>
              <a:buClr>
                <a:srgbClr val="F67031"/>
              </a:buClr>
              <a:buSzPts val="3000"/>
              <a:buNone/>
              <a:defRPr b="1" sz="3000">
                <a:solidFill>
                  <a:srgbClr val="F67031"/>
                </a:solidFill>
              </a:defRPr>
            </a:lvl9pPr>
          </a:lstStyle>
          <a:p/>
        </p:txBody>
      </p:sp>
      <p:sp>
        <p:nvSpPr>
          <p:cNvPr id="12" name="Google Shape;12;p2"/>
          <p:cNvSpPr/>
          <p:nvPr/>
        </p:nvSpPr>
        <p:spPr>
          <a:xfrm>
            <a:off x="4574900" y="-150"/>
            <a:ext cx="185400" cy="5143500"/>
          </a:xfrm>
          <a:prstGeom prst="rect">
            <a:avLst/>
          </a:prstGeom>
          <a:gradFill>
            <a:gsLst>
              <a:gs pos="0">
                <a:srgbClr val="000014">
                  <a:alpha val="49803"/>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65" name="Shape 65"/>
        <p:cNvGrpSpPr/>
        <p:nvPr/>
      </p:nvGrpSpPr>
      <p:grpSpPr>
        <a:xfrm>
          <a:off x="0" y="0"/>
          <a:ext cx="0" cy="0"/>
          <a:chOff x="0" y="0"/>
          <a:chExt cx="0" cy="0"/>
        </a:xfrm>
      </p:grpSpPr>
      <p:sp>
        <p:nvSpPr>
          <p:cNvPr id="66" name="Google Shape;66;p11"/>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67" name="Google Shape;67;p11"/>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1"/>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69" name="Google Shape;69;p11"/>
          <p:cNvSpPr txBox="1"/>
          <p:nvPr>
            <p:ph idx="1" type="body"/>
          </p:nvPr>
        </p:nvSpPr>
        <p:spPr>
          <a:xfrm>
            <a:off x="3062200" y="575500"/>
            <a:ext cx="2730000" cy="3981000"/>
          </a:xfrm>
          <a:prstGeom prst="rect">
            <a:avLst/>
          </a:prstGeom>
        </p:spPr>
        <p:txBody>
          <a:bodyPr anchorCtr="0" anchor="t" bIns="91425" lIns="91425" spcFirstLastPara="1" rIns="91425" wrap="square" tIns="91425"/>
          <a:lstStyle>
            <a:lvl1pPr indent="-298450" lvl="0" marL="457200">
              <a:spcBef>
                <a:spcPts val="60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0" name="Google Shape;70;p11"/>
          <p:cNvSpPr txBox="1"/>
          <p:nvPr>
            <p:ph idx="2" type="body"/>
          </p:nvPr>
        </p:nvSpPr>
        <p:spPr>
          <a:xfrm>
            <a:off x="5956701" y="575500"/>
            <a:ext cx="2730000" cy="3981000"/>
          </a:xfrm>
          <a:prstGeom prst="rect">
            <a:avLst/>
          </a:prstGeom>
        </p:spPr>
        <p:txBody>
          <a:bodyPr anchorCtr="0" anchor="t" bIns="91425" lIns="91425" spcFirstLastPara="1" rIns="91425" wrap="square" tIns="91425"/>
          <a:lstStyle>
            <a:lvl1pPr indent="-298450" lvl="0" marL="457200">
              <a:spcBef>
                <a:spcPts val="60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
        <p:nvSpPr>
          <p:cNvPr id="71" name="Google Shape;71;p1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72" name="Shape 72"/>
        <p:cNvGrpSpPr/>
        <p:nvPr/>
      </p:nvGrpSpPr>
      <p:grpSpPr>
        <a:xfrm>
          <a:off x="0" y="0"/>
          <a:ext cx="0" cy="0"/>
          <a:chOff x="0" y="0"/>
          <a:chExt cx="0" cy="0"/>
        </a:xfrm>
      </p:grpSpPr>
      <p:sp>
        <p:nvSpPr>
          <p:cNvPr id="73" name="Google Shape;73;p12"/>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74" name="Google Shape;74;p12"/>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2"/>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76" name="Google Shape;76;p12"/>
          <p:cNvSpPr txBox="1"/>
          <p:nvPr>
            <p:ph idx="1" type="body"/>
          </p:nvPr>
        </p:nvSpPr>
        <p:spPr>
          <a:xfrm>
            <a:off x="3069325" y="575500"/>
            <a:ext cx="1789800" cy="3981000"/>
          </a:xfrm>
          <a:prstGeom prst="rect">
            <a:avLst/>
          </a:prstGeom>
        </p:spPr>
        <p:txBody>
          <a:bodyPr anchorCtr="0" anchor="t" bIns="91425" lIns="91425" spcFirstLastPara="1" rIns="91425" wrap="square" tIns="91425"/>
          <a:lstStyle>
            <a:lvl1pPr indent="-285750" lvl="0" marL="457200" rtl="0">
              <a:spcBef>
                <a:spcPts val="600"/>
              </a:spcBef>
              <a:spcAft>
                <a:spcPts val="0"/>
              </a:spcAft>
              <a:buSzPts val="900"/>
              <a:buChar char="▪"/>
              <a:defRPr sz="900"/>
            </a:lvl1pPr>
            <a:lvl2pPr indent="-285750" lvl="1" marL="914400" rtl="0">
              <a:spcBef>
                <a:spcPts val="0"/>
              </a:spcBef>
              <a:spcAft>
                <a:spcPts val="0"/>
              </a:spcAft>
              <a:buSzPts val="900"/>
              <a:buChar char="-"/>
              <a:defRPr sz="900"/>
            </a:lvl2pPr>
            <a:lvl3pPr indent="-285750" lvl="2" marL="1371600" rtl="0">
              <a:spcBef>
                <a:spcPts val="0"/>
              </a:spcBef>
              <a:spcAft>
                <a:spcPts val="0"/>
              </a:spcAft>
              <a:buSzPts val="900"/>
              <a:buChar char="-"/>
              <a:defRPr sz="900"/>
            </a:lvl3pPr>
            <a:lvl4pPr indent="-285750" lvl="3" marL="1828800" rtl="0">
              <a:spcBef>
                <a:spcPts val="0"/>
              </a:spcBef>
              <a:spcAft>
                <a:spcPts val="0"/>
              </a:spcAft>
              <a:buSzPts val="900"/>
              <a:buChar char="-"/>
              <a:defRPr sz="900"/>
            </a:lvl4pPr>
            <a:lvl5pPr indent="-285750" lvl="4" marL="2286000" rtl="0">
              <a:spcBef>
                <a:spcPts val="0"/>
              </a:spcBef>
              <a:spcAft>
                <a:spcPts val="0"/>
              </a:spcAft>
              <a:buSzPts val="900"/>
              <a:buChar char="-"/>
              <a:defRPr sz="900"/>
            </a:lvl5pPr>
            <a:lvl6pPr indent="-285750" lvl="5" marL="2743200" rtl="0">
              <a:spcBef>
                <a:spcPts val="0"/>
              </a:spcBef>
              <a:spcAft>
                <a:spcPts val="0"/>
              </a:spcAft>
              <a:buSzPts val="900"/>
              <a:buChar char="-"/>
              <a:defRPr sz="900"/>
            </a:lvl6pPr>
            <a:lvl7pPr indent="-285750" lvl="6" marL="3200400" rtl="0">
              <a:spcBef>
                <a:spcPts val="0"/>
              </a:spcBef>
              <a:spcAft>
                <a:spcPts val="0"/>
              </a:spcAft>
              <a:buSzPts val="900"/>
              <a:buChar char="-"/>
              <a:defRPr sz="900"/>
            </a:lvl7pPr>
            <a:lvl8pPr indent="-285750" lvl="7" marL="3657600" rtl="0">
              <a:spcBef>
                <a:spcPts val="0"/>
              </a:spcBef>
              <a:spcAft>
                <a:spcPts val="0"/>
              </a:spcAft>
              <a:buSzPts val="900"/>
              <a:buChar char="-"/>
              <a:defRPr sz="900"/>
            </a:lvl8pPr>
            <a:lvl9pPr indent="-285750" lvl="8" marL="4114800" rtl="0">
              <a:spcBef>
                <a:spcPts val="0"/>
              </a:spcBef>
              <a:spcAft>
                <a:spcPts val="0"/>
              </a:spcAft>
              <a:buSzPts val="900"/>
              <a:buChar char="-"/>
              <a:defRPr sz="900"/>
            </a:lvl9pPr>
          </a:lstStyle>
          <a:p/>
        </p:txBody>
      </p:sp>
      <p:sp>
        <p:nvSpPr>
          <p:cNvPr id="77" name="Google Shape;77;p12"/>
          <p:cNvSpPr txBox="1"/>
          <p:nvPr>
            <p:ph idx="2" type="body"/>
          </p:nvPr>
        </p:nvSpPr>
        <p:spPr>
          <a:xfrm>
            <a:off x="4951006" y="575500"/>
            <a:ext cx="1789800" cy="3981000"/>
          </a:xfrm>
          <a:prstGeom prst="rect">
            <a:avLst/>
          </a:prstGeom>
        </p:spPr>
        <p:txBody>
          <a:bodyPr anchorCtr="0" anchor="t" bIns="91425" lIns="91425" spcFirstLastPara="1" rIns="91425" wrap="square" tIns="91425"/>
          <a:lstStyle>
            <a:lvl1pPr indent="-285750" lvl="0" marL="457200" rtl="0">
              <a:spcBef>
                <a:spcPts val="600"/>
              </a:spcBef>
              <a:spcAft>
                <a:spcPts val="0"/>
              </a:spcAft>
              <a:buSzPts val="900"/>
              <a:buChar char="▪"/>
              <a:defRPr sz="900"/>
            </a:lvl1pPr>
            <a:lvl2pPr indent="-285750" lvl="1" marL="914400" rtl="0">
              <a:spcBef>
                <a:spcPts val="0"/>
              </a:spcBef>
              <a:spcAft>
                <a:spcPts val="0"/>
              </a:spcAft>
              <a:buSzPts val="900"/>
              <a:buChar char="-"/>
              <a:defRPr sz="900"/>
            </a:lvl2pPr>
            <a:lvl3pPr indent="-285750" lvl="2" marL="1371600" rtl="0">
              <a:spcBef>
                <a:spcPts val="0"/>
              </a:spcBef>
              <a:spcAft>
                <a:spcPts val="0"/>
              </a:spcAft>
              <a:buSzPts val="900"/>
              <a:buChar char="-"/>
              <a:defRPr sz="900"/>
            </a:lvl3pPr>
            <a:lvl4pPr indent="-285750" lvl="3" marL="1828800" rtl="0">
              <a:spcBef>
                <a:spcPts val="0"/>
              </a:spcBef>
              <a:spcAft>
                <a:spcPts val="0"/>
              </a:spcAft>
              <a:buSzPts val="900"/>
              <a:buChar char="-"/>
              <a:defRPr sz="900"/>
            </a:lvl4pPr>
            <a:lvl5pPr indent="-285750" lvl="4" marL="2286000" rtl="0">
              <a:spcBef>
                <a:spcPts val="0"/>
              </a:spcBef>
              <a:spcAft>
                <a:spcPts val="0"/>
              </a:spcAft>
              <a:buSzPts val="900"/>
              <a:buChar char="-"/>
              <a:defRPr sz="900"/>
            </a:lvl5pPr>
            <a:lvl6pPr indent="-285750" lvl="5" marL="2743200" rtl="0">
              <a:spcBef>
                <a:spcPts val="0"/>
              </a:spcBef>
              <a:spcAft>
                <a:spcPts val="0"/>
              </a:spcAft>
              <a:buSzPts val="900"/>
              <a:buChar char="-"/>
              <a:defRPr sz="900"/>
            </a:lvl6pPr>
            <a:lvl7pPr indent="-285750" lvl="6" marL="3200400" rtl="0">
              <a:spcBef>
                <a:spcPts val="0"/>
              </a:spcBef>
              <a:spcAft>
                <a:spcPts val="0"/>
              </a:spcAft>
              <a:buSzPts val="900"/>
              <a:buChar char="-"/>
              <a:defRPr sz="900"/>
            </a:lvl7pPr>
            <a:lvl8pPr indent="-285750" lvl="7" marL="3657600" rtl="0">
              <a:spcBef>
                <a:spcPts val="0"/>
              </a:spcBef>
              <a:spcAft>
                <a:spcPts val="0"/>
              </a:spcAft>
              <a:buSzPts val="900"/>
              <a:buChar char="-"/>
              <a:defRPr sz="900"/>
            </a:lvl8pPr>
            <a:lvl9pPr indent="-285750" lvl="8" marL="4114800" rtl="0">
              <a:spcBef>
                <a:spcPts val="0"/>
              </a:spcBef>
              <a:spcAft>
                <a:spcPts val="0"/>
              </a:spcAft>
              <a:buSzPts val="900"/>
              <a:buChar char="-"/>
              <a:defRPr sz="900"/>
            </a:lvl9pPr>
          </a:lstStyle>
          <a:p/>
        </p:txBody>
      </p:sp>
      <p:sp>
        <p:nvSpPr>
          <p:cNvPr id="78" name="Google Shape;78;p12"/>
          <p:cNvSpPr txBox="1"/>
          <p:nvPr>
            <p:ph idx="3" type="body"/>
          </p:nvPr>
        </p:nvSpPr>
        <p:spPr>
          <a:xfrm>
            <a:off x="6832686" y="575500"/>
            <a:ext cx="1789800" cy="3981000"/>
          </a:xfrm>
          <a:prstGeom prst="rect">
            <a:avLst/>
          </a:prstGeom>
        </p:spPr>
        <p:txBody>
          <a:bodyPr anchorCtr="0" anchor="t" bIns="91425" lIns="91425" spcFirstLastPara="1" rIns="91425" wrap="square" tIns="91425"/>
          <a:lstStyle>
            <a:lvl1pPr indent="-285750" lvl="0" marL="457200" rtl="0">
              <a:spcBef>
                <a:spcPts val="600"/>
              </a:spcBef>
              <a:spcAft>
                <a:spcPts val="0"/>
              </a:spcAft>
              <a:buSzPts val="900"/>
              <a:buChar char="▪"/>
              <a:defRPr sz="900"/>
            </a:lvl1pPr>
            <a:lvl2pPr indent="-285750" lvl="1" marL="914400" rtl="0">
              <a:spcBef>
                <a:spcPts val="0"/>
              </a:spcBef>
              <a:spcAft>
                <a:spcPts val="0"/>
              </a:spcAft>
              <a:buSzPts val="900"/>
              <a:buChar char="-"/>
              <a:defRPr sz="900"/>
            </a:lvl2pPr>
            <a:lvl3pPr indent="-285750" lvl="2" marL="1371600" rtl="0">
              <a:spcBef>
                <a:spcPts val="0"/>
              </a:spcBef>
              <a:spcAft>
                <a:spcPts val="0"/>
              </a:spcAft>
              <a:buSzPts val="900"/>
              <a:buChar char="-"/>
              <a:defRPr sz="900"/>
            </a:lvl3pPr>
            <a:lvl4pPr indent="-285750" lvl="3" marL="1828800" rtl="0">
              <a:spcBef>
                <a:spcPts val="0"/>
              </a:spcBef>
              <a:spcAft>
                <a:spcPts val="0"/>
              </a:spcAft>
              <a:buSzPts val="900"/>
              <a:buChar char="-"/>
              <a:defRPr sz="900"/>
            </a:lvl4pPr>
            <a:lvl5pPr indent="-285750" lvl="4" marL="2286000" rtl="0">
              <a:spcBef>
                <a:spcPts val="0"/>
              </a:spcBef>
              <a:spcAft>
                <a:spcPts val="0"/>
              </a:spcAft>
              <a:buSzPts val="900"/>
              <a:buChar char="-"/>
              <a:defRPr sz="900"/>
            </a:lvl5pPr>
            <a:lvl6pPr indent="-285750" lvl="5" marL="2743200" rtl="0">
              <a:spcBef>
                <a:spcPts val="0"/>
              </a:spcBef>
              <a:spcAft>
                <a:spcPts val="0"/>
              </a:spcAft>
              <a:buSzPts val="900"/>
              <a:buChar char="-"/>
              <a:defRPr sz="900"/>
            </a:lvl6pPr>
            <a:lvl7pPr indent="-285750" lvl="6" marL="3200400" rtl="0">
              <a:spcBef>
                <a:spcPts val="0"/>
              </a:spcBef>
              <a:spcAft>
                <a:spcPts val="0"/>
              </a:spcAft>
              <a:buSzPts val="900"/>
              <a:buChar char="-"/>
              <a:defRPr sz="900"/>
            </a:lvl7pPr>
            <a:lvl8pPr indent="-285750" lvl="7" marL="3657600" rtl="0">
              <a:spcBef>
                <a:spcPts val="0"/>
              </a:spcBef>
              <a:spcAft>
                <a:spcPts val="0"/>
              </a:spcAft>
              <a:buSzPts val="900"/>
              <a:buChar char="-"/>
              <a:defRPr sz="900"/>
            </a:lvl8pPr>
            <a:lvl9pPr indent="-285750" lvl="8" marL="4114800" rtl="0">
              <a:spcBef>
                <a:spcPts val="0"/>
              </a:spcBef>
              <a:spcAft>
                <a:spcPts val="0"/>
              </a:spcAft>
              <a:buSzPts val="900"/>
              <a:buChar char="-"/>
              <a:defRPr sz="900"/>
            </a:lvl9pPr>
          </a:lstStyle>
          <a:p/>
        </p:txBody>
      </p:sp>
      <p:sp>
        <p:nvSpPr>
          <p:cNvPr id="79" name="Google Shape;79;p1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80" name="Shape 80"/>
        <p:cNvGrpSpPr/>
        <p:nvPr/>
      </p:nvGrpSpPr>
      <p:grpSpPr>
        <a:xfrm>
          <a:off x="0" y="0"/>
          <a:ext cx="0" cy="0"/>
          <a:chOff x="0" y="0"/>
          <a:chExt cx="0" cy="0"/>
        </a:xfrm>
      </p:grpSpPr>
      <p:sp>
        <p:nvSpPr>
          <p:cNvPr id="81" name="Google Shape;81;p13"/>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82" name="Google Shape;82;p13"/>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3"/>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84" name="Google Shape;84;p1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5" name="Shape 85"/>
        <p:cNvGrpSpPr/>
        <p:nvPr/>
      </p:nvGrpSpPr>
      <p:grpSpPr>
        <a:xfrm>
          <a:off x="0" y="0"/>
          <a:ext cx="0" cy="0"/>
          <a:chOff x="0" y="0"/>
          <a:chExt cx="0" cy="0"/>
        </a:xfrm>
      </p:grpSpPr>
      <p:sp>
        <p:nvSpPr>
          <p:cNvPr id="86" name="Google Shape;86;p1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3" name="Shape 13"/>
        <p:cNvGrpSpPr/>
        <p:nvPr/>
      </p:nvGrpSpPr>
      <p:grpSpPr>
        <a:xfrm>
          <a:off x="0" y="0"/>
          <a:ext cx="0" cy="0"/>
          <a:chOff x="0" y="0"/>
          <a:chExt cx="0" cy="0"/>
        </a:xfrm>
      </p:grpSpPr>
      <p:sp>
        <p:nvSpPr>
          <p:cNvPr id="14" name="Google Shape;14;p3"/>
          <p:cNvSpPr/>
          <p:nvPr/>
        </p:nvSpPr>
        <p:spPr>
          <a:xfrm flipH="1">
            <a:off x="-7125" y="0"/>
            <a:ext cx="2592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3"/>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16" name="Google Shape;16;p3"/>
          <p:cNvSpPr txBox="1"/>
          <p:nvPr>
            <p:ph type="ctrTitle"/>
          </p:nvPr>
        </p:nvSpPr>
        <p:spPr>
          <a:xfrm>
            <a:off x="277100" y="284200"/>
            <a:ext cx="2024100" cy="3678000"/>
          </a:xfrm>
          <a:prstGeom prst="rect">
            <a:avLst/>
          </a:prstGeom>
        </p:spPr>
        <p:txBody>
          <a:bodyPr anchorCtr="0" anchor="b" bIns="91425" lIns="91425" spcFirstLastPara="1" rIns="91425" wrap="square" tIns="91425"/>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p:txBody>
      </p:sp>
      <p:sp>
        <p:nvSpPr>
          <p:cNvPr id="17" name="Google Shape;17;p3"/>
          <p:cNvSpPr txBox="1"/>
          <p:nvPr>
            <p:ph idx="1" type="subTitle"/>
          </p:nvPr>
        </p:nvSpPr>
        <p:spPr>
          <a:xfrm>
            <a:off x="277100" y="3983050"/>
            <a:ext cx="2024100" cy="784800"/>
          </a:xfrm>
          <a:prstGeom prst="rect">
            <a:avLst/>
          </a:prstGeom>
        </p:spPr>
        <p:txBody>
          <a:bodyPr anchorCtr="0" anchor="t" bIns="91425" lIns="91425" spcFirstLastPara="1" rIns="91425" wrap="square" tIns="91425"/>
          <a:lstStyle>
            <a:lvl1pPr lvl="0" rtl="0">
              <a:spcBef>
                <a:spcPts val="0"/>
              </a:spcBef>
              <a:spcAft>
                <a:spcPts val="0"/>
              </a:spcAft>
              <a:buClr>
                <a:srgbClr val="999999"/>
              </a:buClr>
              <a:buSzPts val="1400"/>
              <a:buFont typeface="Georgia"/>
              <a:buNone/>
              <a:defRPr i="1">
                <a:solidFill>
                  <a:srgbClr val="999999"/>
                </a:solidFill>
                <a:latin typeface="Georgia"/>
                <a:ea typeface="Georgia"/>
                <a:cs typeface="Georgia"/>
                <a:sym typeface="Georgia"/>
              </a:defRPr>
            </a:lvl1pPr>
            <a:lvl2pPr lvl="1"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2pPr>
            <a:lvl3pPr lvl="2"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3pPr>
            <a:lvl4pPr lvl="3"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4pPr>
            <a:lvl5pPr lvl="4"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5pPr>
            <a:lvl6pPr lvl="5"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6pPr>
            <a:lvl7pPr lvl="6"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7pPr>
            <a:lvl8pPr lvl="7"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8pPr>
            <a:lvl9pPr lvl="8" rtl="0">
              <a:spcBef>
                <a:spcPts val="0"/>
              </a:spcBef>
              <a:spcAft>
                <a:spcPts val="0"/>
              </a:spcAft>
              <a:buClr>
                <a:srgbClr val="999999"/>
              </a:buClr>
              <a:buSzPts val="3000"/>
              <a:buFont typeface="Georgia"/>
              <a:buNone/>
              <a:defRPr i="1" sz="3000">
                <a:solidFill>
                  <a:srgbClr val="999999"/>
                </a:solidFill>
                <a:latin typeface="Georgia"/>
                <a:ea typeface="Georgia"/>
                <a:cs typeface="Georgia"/>
                <a:sym typeface="Georgia"/>
              </a:defRPr>
            </a:lvl9pPr>
          </a:lstStyle>
          <a:p/>
        </p:txBody>
      </p:sp>
      <p:sp>
        <p:nvSpPr>
          <p:cNvPr id="18" name="Google Shape;18;p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able of contents">
  <p:cSld name="TITLE_1_2">
    <p:spTree>
      <p:nvGrpSpPr>
        <p:cNvPr id="19" name="Shape 19"/>
        <p:cNvGrpSpPr/>
        <p:nvPr/>
      </p:nvGrpSpPr>
      <p:grpSpPr>
        <a:xfrm>
          <a:off x="0" y="0"/>
          <a:ext cx="0" cy="0"/>
          <a:chOff x="0" y="0"/>
          <a:chExt cx="0" cy="0"/>
        </a:xfrm>
      </p:grpSpPr>
      <p:sp>
        <p:nvSpPr>
          <p:cNvPr id="20" name="Google Shape;20;p4"/>
          <p:cNvSpPr/>
          <p:nvPr/>
        </p:nvSpPr>
        <p:spPr>
          <a:xfrm flipH="1">
            <a:off x="4568412" y="0"/>
            <a:ext cx="4575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idx="1" type="subTitle"/>
          </p:nvPr>
        </p:nvSpPr>
        <p:spPr>
          <a:xfrm>
            <a:off x="646550" y="1989500"/>
            <a:ext cx="3246900" cy="2126400"/>
          </a:xfrm>
          <a:prstGeom prst="rect">
            <a:avLst/>
          </a:prstGeom>
        </p:spPr>
        <p:txBody>
          <a:bodyPr anchorCtr="0" anchor="t" bIns="91425" lIns="91425" spcFirstLastPara="1" rIns="91425" wrap="square" tIns="91425"/>
          <a:lstStyle>
            <a:lvl1pPr lvl="0" rtl="0">
              <a:spcBef>
                <a:spcPts val="0"/>
              </a:spcBef>
              <a:spcAft>
                <a:spcPts val="0"/>
              </a:spcAft>
              <a:buClr>
                <a:srgbClr val="FFFFFF"/>
              </a:buClr>
              <a:buSzPts val="1400"/>
              <a:buFont typeface="Georgia"/>
              <a:buNone/>
              <a:defRPr i="1">
                <a:solidFill>
                  <a:srgbClr val="FFFFFF"/>
                </a:solidFill>
                <a:latin typeface="Georgia"/>
                <a:ea typeface="Georgia"/>
                <a:cs typeface="Georgia"/>
                <a:sym typeface="Georgia"/>
              </a:defRPr>
            </a:lvl1pPr>
            <a:lvl2pPr lvl="1"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2pPr>
            <a:lvl3pPr lvl="2"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3pPr>
            <a:lvl4pPr lvl="3"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4pPr>
            <a:lvl5pPr lvl="4"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5pPr>
            <a:lvl6pPr lvl="5"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6pPr>
            <a:lvl7pPr lvl="6"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7pPr>
            <a:lvl8pPr lvl="7"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8pPr>
            <a:lvl9pPr lvl="8" rtl="0">
              <a:spcBef>
                <a:spcPts val="0"/>
              </a:spcBef>
              <a:spcAft>
                <a:spcPts val="0"/>
              </a:spcAft>
              <a:buClr>
                <a:srgbClr val="FFFFFF"/>
              </a:buClr>
              <a:buSzPts val="3000"/>
              <a:buFont typeface="Georgia"/>
              <a:buNone/>
              <a:defRPr i="1" sz="3000">
                <a:solidFill>
                  <a:srgbClr val="FFFFFF"/>
                </a:solidFill>
                <a:latin typeface="Georgia"/>
                <a:ea typeface="Georgia"/>
                <a:cs typeface="Georgia"/>
                <a:sym typeface="Georgia"/>
              </a:defRPr>
            </a:lvl9pPr>
          </a:lstStyle>
          <a:p/>
        </p:txBody>
      </p:sp>
      <p:sp>
        <p:nvSpPr>
          <p:cNvPr id="22" name="Google Shape;22;p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3" name="Google Shape;23;p4"/>
          <p:cNvSpPr/>
          <p:nvPr/>
        </p:nvSpPr>
        <p:spPr>
          <a:xfrm flipH="1">
            <a:off x="4455300"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24" name="Google Shape;24;p4"/>
          <p:cNvSpPr txBox="1"/>
          <p:nvPr>
            <p:ph idx="2" type="body"/>
          </p:nvPr>
        </p:nvSpPr>
        <p:spPr>
          <a:xfrm>
            <a:off x="5130225" y="1016000"/>
            <a:ext cx="3470700" cy="3099900"/>
          </a:xfrm>
          <a:prstGeom prst="rect">
            <a:avLst/>
          </a:prstGeom>
        </p:spPr>
        <p:txBody>
          <a:bodyPr anchorCtr="0" anchor="t" bIns="91425" lIns="91425" spcFirstLastPara="1" rIns="91425" wrap="square" tIns="91425"/>
          <a:lstStyle>
            <a:lvl1pPr indent="-342900" lvl="0" marL="457200" rtl="0">
              <a:spcBef>
                <a:spcPts val="0"/>
              </a:spcBef>
              <a:spcAft>
                <a:spcPts val="0"/>
              </a:spcAft>
              <a:buClr>
                <a:srgbClr val="F67031"/>
              </a:buClr>
              <a:buSzPts val="1800"/>
              <a:buAutoNum type="arabicPeriod"/>
              <a:defRPr sz="1800"/>
            </a:lvl1pPr>
            <a:lvl2pPr indent="-317500" lvl="1" marL="914400" rtl="0">
              <a:spcBef>
                <a:spcPts val="1000"/>
              </a:spcBef>
              <a:spcAft>
                <a:spcPts val="0"/>
              </a:spcAft>
              <a:buSzPts val="1400"/>
              <a:buAutoNum type="alphaLcPeriod"/>
              <a:defRPr>
                <a:solidFill>
                  <a:srgbClr val="999999"/>
                </a:solidFill>
              </a:defRPr>
            </a:lvl2pPr>
            <a:lvl3pPr indent="-317500" lvl="2" marL="1371600" rtl="0">
              <a:spcBef>
                <a:spcPts val="1000"/>
              </a:spcBef>
              <a:spcAft>
                <a:spcPts val="0"/>
              </a:spcAft>
              <a:buSzPts val="1400"/>
              <a:buAutoNum type="romanLcPeriod"/>
              <a:defRPr>
                <a:solidFill>
                  <a:srgbClr val="999999"/>
                </a:solidFill>
              </a:defRPr>
            </a:lvl3pPr>
            <a:lvl4pPr indent="-317500" lvl="3" marL="1828800" rtl="0">
              <a:spcBef>
                <a:spcPts val="1000"/>
              </a:spcBef>
              <a:spcAft>
                <a:spcPts val="0"/>
              </a:spcAft>
              <a:buSzPts val="1400"/>
              <a:buAutoNum type="arabicPeriod"/>
              <a:defRPr>
                <a:solidFill>
                  <a:srgbClr val="999999"/>
                </a:solidFill>
              </a:defRPr>
            </a:lvl4pPr>
            <a:lvl5pPr indent="-317500" lvl="4" marL="2286000" rtl="0">
              <a:spcBef>
                <a:spcPts val="1000"/>
              </a:spcBef>
              <a:spcAft>
                <a:spcPts val="0"/>
              </a:spcAft>
              <a:buClr>
                <a:srgbClr val="999999"/>
              </a:buClr>
              <a:buSzPts val="1400"/>
              <a:buAutoNum type="alphaLcPeriod"/>
              <a:defRPr>
                <a:solidFill>
                  <a:srgbClr val="999999"/>
                </a:solidFill>
              </a:defRPr>
            </a:lvl5pPr>
            <a:lvl6pPr indent="-317500" lvl="5" marL="2743200" rtl="0">
              <a:spcBef>
                <a:spcPts val="1000"/>
              </a:spcBef>
              <a:spcAft>
                <a:spcPts val="0"/>
              </a:spcAft>
              <a:buClr>
                <a:srgbClr val="999999"/>
              </a:buClr>
              <a:buSzPts val="1400"/>
              <a:buAutoNum type="romanLcPeriod"/>
              <a:defRPr>
                <a:solidFill>
                  <a:srgbClr val="999999"/>
                </a:solidFill>
              </a:defRPr>
            </a:lvl6pPr>
            <a:lvl7pPr indent="-317500" lvl="6" marL="3200400" rtl="0">
              <a:spcBef>
                <a:spcPts val="1000"/>
              </a:spcBef>
              <a:spcAft>
                <a:spcPts val="0"/>
              </a:spcAft>
              <a:buClr>
                <a:srgbClr val="999999"/>
              </a:buClr>
              <a:buSzPts val="1400"/>
              <a:buAutoNum type="arabicPeriod"/>
              <a:defRPr>
                <a:solidFill>
                  <a:srgbClr val="999999"/>
                </a:solidFill>
              </a:defRPr>
            </a:lvl7pPr>
            <a:lvl8pPr indent="-317500" lvl="7" marL="3657600" rtl="0">
              <a:spcBef>
                <a:spcPts val="1000"/>
              </a:spcBef>
              <a:spcAft>
                <a:spcPts val="0"/>
              </a:spcAft>
              <a:buClr>
                <a:srgbClr val="999999"/>
              </a:buClr>
              <a:buSzPts val="1400"/>
              <a:buAutoNum type="alphaLcPeriod"/>
              <a:defRPr>
                <a:solidFill>
                  <a:srgbClr val="999999"/>
                </a:solidFill>
              </a:defRPr>
            </a:lvl8pPr>
            <a:lvl9pPr indent="-317500" lvl="8" marL="4114800" rtl="0">
              <a:spcBef>
                <a:spcPts val="1000"/>
              </a:spcBef>
              <a:spcAft>
                <a:spcPts val="1000"/>
              </a:spcAft>
              <a:buClr>
                <a:srgbClr val="999999"/>
              </a:buClr>
              <a:buSzPts val="1400"/>
              <a:buAutoNum type="romanLcPeriod"/>
              <a:defRPr>
                <a:solidFill>
                  <a:srgbClr val="999999"/>
                </a:solidFill>
              </a:defRPr>
            </a:lvl9pPr>
          </a:lstStyle>
          <a:p/>
        </p:txBody>
      </p:sp>
      <p:sp>
        <p:nvSpPr>
          <p:cNvPr id="25" name="Google Shape;25;p4"/>
          <p:cNvSpPr txBox="1"/>
          <p:nvPr>
            <p:ph type="title"/>
          </p:nvPr>
        </p:nvSpPr>
        <p:spPr>
          <a:xfrm>
            <a:off x="646573" y="1016000"/>
            <a:ext cx="3246900" cy="973500"/>
          </a:xfrm>
          <a:prstGeom prst="rect">
            <a:avLst/>
          </a:prstGeom>
        </p:spPr>
        <p:txBody>
          <a:bodyPr anchorCtr="0" anchor="t"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26" name="Shape 26"/>
        <p:cNvGrpSpPr/>
        <p:nvPr/>
      </p:nvGrpSpPr>
      <p:grpSpPr>
        <a:xfrm>
          <a:off x="0" y="0"/>
          <a:ext cx="0" cy="0"/>
          <a:chOff x="0" y="0"/>
          <a:chExt cx="0" cy="0"/>
        </a:xfrm>
      </p:grpSpPr>
      <p:sp>
        <p:nvSpPr>
          <p:cNvPr id="27" name="Google Shape;27;p5"/>
          <p:cNvSpPr/>
          <p:nvPr/>
        </p:nvSpPr>
        <p:spPr>
          <a:xfrm flipH="1" rot="5400000">
            <a:off x="4518950" y="-3360875"/>
            <a:ext cx="113100" cy="91512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28" name="Google Shape;28;p5"/>
          <p:cNvSpPr/>
          <p:nvPr/>
        </p:nvSpPr>
        <p:spPr>
          <a:xfrm>
            <a:off x="-7125" y="1271275"/>
            <a:ext cx="9151200" cy="3872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ph idx="1" type="body"/>
          </p:nvPr>
        </p:nvSpPr>
        <p:spPr>
          <a:xfrm>
            <a:off x="1847275" y="1704600"/>
            <a:ext cx="5449500" cy="2714700"/>
          </a:xfrm>
          <a:prstGeom prst="rect">
            <a:avLst/>
          </a:prstGeom>
        </p:spPr>
        <p:txBody>
          <a:bodyPr anchorCtr="0" anchor="t" bIns="91425" lIns="91425" spcFirstLastPara="1" rIns="91425" wrap="square" tIns="91425"/>
          <a:lstStyle>
            <a:lvl1pPr indent="-381000" lvl="0" marL="457200" rtl="0" algn="ctr">
              <a:spcBef>
                <a:spcPts val="600"/>
              </a:spcBef>
              <a:spcAft>
                <a:spcPts val="0"/>
              </a:spcAft>
              <a:buSzPts val="2400"/>
              <a:buFont typeface="Georgia"/>
              <a:buChar char="▪"/>
              <a:defRPr i="1" sz="2400">
                <a:latin typeface="Georgia"/>
                <a:ea typeface="Georgia"/>
                <a:cs typeface="Georgia"/>
                <a:sym typeface="Georgia"/>
              </a:defRPr>
            </a:lvl1pPr>
            <a:lvl2pPr indent="-381000" lvl="1" marL="914400" rtl="0" algn="ctr">
              <a:spcBef>
                <a:spcPts val="0"/>
              </a:spcBef>
              <a:spcAft>
                <a:spcPts val="0"/>
              </a:spcAft>
              <a:buSzPts val="2400"/>
              <a:buFont typeface="Georgia"/>
              <a:buChar char="-"/>
              <a:defRPr i="1" sz="2400">
                <a:latin typeface="Georgia"/>
                <a:ea typeface="Georgia"/>
                <a:cs typeface="Georgia"/>
                <a:sym typeface="Georgia"/>
              </a:defRPr>
            </a:lvl2pPr>
            <a:lvl3pPr indent="-381000" lvl="2" marL="1371600" rtl="0" algn="ctr">
              <a:spcBef>
                <a:spcPts val="0"/>
              </a:spcBef>
              <a:spcAft>
                <a:spcPts val="0"/>
              </a:spcAft>
              <a:buSzPts val="2400"/>
              <a:buFont typeface="Georgia"/>
              <a:buChar char="-"/>
              <a:defRPr i="1" sz="2400">
                <a:latin typeface="Georgia"/>
                <a:ea typeface="Georgia"/>
                <a:cs typeface="Georgia"/>
                <a:sym typeface="Georgia"/>
              </a:defRPr>
            </a:lvl3pPr>
            <a:lvl4pPr indent="-381000" lvl="3" marL="1828800" rtl="0" algn="ctr">
              <a:spcBef>
                <a:spcPts val="0"/>
              </a:spcBef>
              <a:spcAft>
                <a:spcPts val="0"/>
              </a:spcAft>
              <a:buSzPts val="2400"/>
              <a:buFont typeface="Georgia"/>
              <a:buChar char="-"/>
              <a:defRPr i="1" sz="2400">
                <a:latin typeface="Georgia"/>
                <a:ea typeface="Georgia"/>
                <a:cs typeface="Georgia"/>
                <a:sym typeface="Georgia"/>
              </a:defRPr>
            </a:lvl4pPr>
            <a:lvl5pPr indent="-381000" lvl="4" marL="2286000" rtl="0" algn="ctr">
              <a:spcBef>
                <a:spcPts val="0"/>
              </a:spcBef>
              <a:spcAft>
                <a:spcPts val="0"/>
              </a:spcAft>
              <a:buSzPts val="2400"/>
              <a:buFont typeface="Georgia"/>
              <a:buChar char="-"/>
              <a:defRPr i="1" sz="2400">
                <a:latin typeface="Georgia"/>
                <a:ea typeface="Georgia"/>
                <a:cs typeface="Georgia"/>
                <a:sym typeface="Georgia"/>
              </a:defRPr>
            </a:lvl5pPr>
            <a:lvl6pPr indent="-381000" lvl="5" marL="2743200" rtl="0" algn="ctr">
              <a:spcBef>
                <a:spcPts val="0"/>
              </a:spcBef>
              <a:spcAft>
                <a:spcPts val="0"/>
              </a:spcAft>
              <a:buSzPts val="2400"/>
              <a:buFont typeface="Georgia"/>
              <a:buChar char="-"/>
              <a:defRPr i="1" sz="2400">
                <a:latin typeface="Georgia"/>
                <a:ea typeface="Georgia"/>
                <a:cs typeface="Georgia"/>
                <a:sym typeface="Georgia"/>
              </a:defRPr>
            </a:lvl6pPr>
            <a:lvl7pPr indent="-381000" lvl="6" marL="3200400" rtl="0" algn="ctr">
              <a:spcBef>
                <a:spcPts val="0"/>
              </a:spcBef>
              <a:spcAft>
                <a:spcPts val="0"/>
              </a:spcAft>
              <a:buSzPts val="2400"/>
              <a:buFont typeface="Georgia"/>
              <a:buChar char="-"/>
              <a:defRPr i="1" sz="2400">
                <a:latin typeface="Georgia"/>
                <a:ea typeface="Georgia"/>
                <a:cs typeface="Georgia"/>
                <a:sym typeface="Georgia"/>
              </a:defRPr>
            </a:lvl7pPr>
            <a:lvl8pPr indent="-381000" lvl="7" marL="3657600" rtl="0" algn="ctr">
              <a:spcBef>
                <a:spcPts val="0"/>
              </a:spcBef>
              <a:spcAft>
                <a:spcPts val="0"/>
              </a:spcAft>
              <a:buSzPts val="2400"/>
              <a:buFont typeface="Georgia"/>
              <a:buChar char="-"/>
              <a:defRPr i="1" sz="2400">
                <a:latin typeface="Georgia"/>
                <a:ea typeface="Georgia"/>
                <a:cs typeface="Georgia"/>
                <a:sym typeface="Georgia"/>
              </a:defRPr>
            </a:lvl8pPr>
            <a:lvl9pPr indent="-381000" lvl="8" marL="4114800" algn="ctr">
              <a:spcBef>
                <a:spcPts val="0"/>
              </a:spcBef>
              <a:spcAft>
                <a:spcPts val="0"/>
              </a:spcAft>
              <a:buSzPts val="2400"/>
              <a:buFont typeface="Georgia"/>
              <a:buChar char="-"/>
              <a:defRPr i="1" sz="2400">
                <a:latin typeface="Georgia"/>
                <a:ea typeface="Georgia"/>
                <a:cs typeface="Georgia"/>
                <a:sym typeface="Georgia"/>
              </a:defRPr>
            </a:lvl9pPr>
          </a:lstStyle>
          <a:p/>
        </p:txBody>
      </p:sp>
      <p:sp>
        <p:nvSpPr>
          <p:cNvPr id="30" name="Google Shape;30;p5"/>
          <p:cNvSpPr txBox="1"/>
          <p:nvPr/>
        </p:nvSpPr>
        <p:spPr>
          <a:xfrm>
            <a:off x="3593400" y="227724"/>
            <a:ext cx="195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Nunito Sans"/>
                <a:ea typeface="Nunito Sans"/>
                <a:cs typeface="Nunito Sans"/>
                <a:sym typeface="Nunito Sans"/>
              </a:rPr>
              <a:t>“</a:t>
            </a:r>
            <a:endParaRPr sz="7200">
              <a:solidFill>
                <a:srgbClr val="FFFFFF"/>
              </a:solidFill>
              <a:latin typeface="Nunito Sans"/>
              <a:ea typeface="Nunito Sans"/>
              <a:cs typeface="Nunito Sans"/>
              <a:sym typeface="Nunito Sans"/>
            </a:endParaRPr>
          </a:p>
        </p:txBody>
      </p:sp>
      <p:sp>
        <p:nvSpPr>
          <p:cNvPr id="31" name="Google Shape;31;p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32" name="Shape 32"/>
        <p:cNvGrpSpPr/>
        <p:nvPr/>
      </p:nvGrpSpPr>
      <p:grpSpPr>
        <a:xfrm>
          <a:off x="0" y="0"/>
          <a:ext cx="0" cy="0"/>
          <a:chOff x="0" y="0"/>
          <a:chExt cx="0" cy="0"/>
        </a:xfrm>
      </p:grpSpPr>
      <p:sp>
        <p:nvSpPr>
          <p:cNvPr id="33" name="Google Shape;33;p6"/>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4" name="Google Shape;34;p6"/>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6"/>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36" name="Google Shape;36;p6"/>
          <p:cNvSpPr txBox="1"/>
          <p:nvPr>
            <p:ph idx="1" type="body"/>
          </p:nvPr>
        </p:nvSpPr>
        <p:spPr>
          <a:xfrm>
            <a:off x="3090625" y="575500"/>
            <a:ext cx="5596200" cy="3981000"/>
          </a:xfrm>
          <a:prstGeom prst="rect">
            <a:avLst/>
          </a:prstGeom>
        </p:spPr>
        <p:txBody>
          <a:bodyPr anchorCtr="0" anchor="t" bIns="91425" lIns="91425" spcFirstLastPara="1" rIns="91425" wrap="square" tIns="91425"/>
          <a:lstStyle>
            <a:lvl1pPr indent="-317500" lvl="0" marL="457200">
              <a:spcBef>
                <a:spcPts val="60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with intro text">
  <p:cSld name="TITLE_AND_BODY_1">
    <p:spTree>
      <p:nvGrpSpPr>
        <p:cNvPr id="38" name="Shape 38"/>
        <p:cNvGrpSpPr/>
        <p:nvPr/>
      </p:nvGrpSpPr>
      <p:grpSpPr>
        <a:xfrm>
          <a:off x="0" y="0"/>
          <a:ext cx="0" cy="0"/>
          <a:chOff x="0" y="0"/>
          <a:chExt cx="0" cy="0"/>
        </a:xfrm>
      </p:grpSpPr>
      <p:sp>
        <p:nvSpPr>
          <p:cNvPr id="39" name="Google Shape;39;p7"/>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40" name="Google Shape;40;p7"/>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7"/>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42" name="Google Shape;42;p7"/>
          <p:cNvSpPr txBox="1"/>
          <p:nvPr>
            <p:ph idx="1" type="body"/>
          </p:nvPr>
        </p:nvSpPr>
        <p:spPr>
          <a:xfrm>
            <a:off x="3090625" y="575500"/>
            <a:ext cx="5596200" cy="1207800"/>
          </a:xfrm>
          <a:prstGeom prst="rect">
            <a:avLst/>
          </a:prstGeom>
        </p:spPr>
        <p:txBody>
          <a:bodyPr anchorCtr="0" anchor="t" bIns="91425" lIns="91425" spcFirstLastPara="1" rIns="91425" wrap="square" tIns="91425"/>
          <a:lstStyle>
            <a:lvl1pPr indent="-330200" lvl="0" marL="457200" rtl="0">
              <a:spcBef>
                <a:spcPts val="60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1pPr>
            <a:lvl2pPr indent="-330200" lvl="1" marL="9144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2pPr>
            <a:lvl3pPr indent="-330200" lvl="2" marL="13716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3pPr>
            <a:lvl4pPr indent="-330200" lvl="3" marL="18288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4pPr>
            <a:lvl5pPr indent="-330200" lvl="4" marL="22860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5pPr>
            <a:lvl6pPr indent="-330200" lvl="5" marL="27432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6pPr>
            <a:lvl7pPr indent="-330200" lvl="6" marL="32004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7pPr>
            <a:lvl8pPr indent="-330200" lvl="7" marL="36576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8pPr>
            <a:lvl9pPr indent="-330200" lvl="8" marL="41148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9pPr>
          </a:lstStyle>
          <a:p/>
        </p:txBody>
      </p:sp>
      <p:sp>
        <p:nvSpPr>
          <p:cNvPr id="43" name="Google Shape;43;p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4" name="Google Shape;44;p7"/>
          <p:cNvSpPr txBox="1"/>
          <p:nvPr>
            <p:ph idx="2" type="body"/>
          </p:nvPr>
        </p:nvSpPr>
        <p:spPr>
          <a:xfrm>
            <a:off x="3090625" y="2004313"/>
            <a:ext cx="5596200" cy="2552100"/>
          </a:xfrm>
          <a:prstGeom prst="rect">
            <a:avLst/>
          </a:prstGeom>
        </p:spPr>
        <p:txBody>
          <a:bodyPr anchorCtr="0" anchor="t" bIns="91425" lIns="91425" spcFirstLastPara="1" rIns="91425" wrap="square" tIns="91425"/>
          <a:lstStyle>
            <a:lvl1pPr indent="-317500" lvl="0" marL="457200" rtl="0">
              <a:spcBef>
                <a:spcPts val="60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with intro text">
  <p:cSld name="TITLE_AND_BODY_1_2">
    <p:spTree>
      <p:nvGrpSpPr>
        <p:cNvPr id="45" name="Shape 45"/>
        <p:cNvGrpSpPr/>
        <p:nvPr/>
      </p:nvGrpSpPr>
      <p:grpSpPr>
        <a:xfrm>
          <a:off x="0" y="0"/>
          <a:ext cx="0" cy="0"/>
          <a:chOff x="0" y="0"/>
          <a:chExt cx="0" cy="0"/>
        </a:xfrm>
      </p:grpSpPr>
      <p:sp>
        <p:nvSpPr>
          <p:cNvPr id="46" name="Google Shape;46;p8"/>
          <p:cNvSpPr/>
          <p:nvPr/>
        </p:nvSpPr>
        <p:spPr>
          <a:xfrm flipH="1">
            <a:off x="2472375"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47" name="Google Shape;47;p8"/>
          <p:cNvSpPr/>
          <p:nvPr/>
        </p:nvSpPr>
        <p:spPr>
          <a:xfrm>
            <a:off x="2585475" y="0"/>
            <a:ext cx="6558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8"/>
          <p:cNvSpPr txBox="1"/>
          <p:nvPr>
            <p:ph type="title"/>
          </p:nvPr>
        </p:nvSpPr>
        <p:spPr>
          <a:xfrm>
            <a:off x="234450" y="575500"/>
            <a:ext cx="2046300" cy="3981000"/>
          </a:xfrm>
          <a:prstGeom prst="rect">
            <a:avLst/>
          </a:prstGeom>
        </p:spPr>
        <p:txBody>
          <a:bodyPr anchorCtr="0" anchor="t"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49" name="Google Shape;49;p8"/>
          <p:cNvSpPr txBox="1"/>
          <p:nvPr>
            <p:ph idx="1" type="body"/>
          </p:nvPr>
        </p:nvSpPr>
        <p:spPr>
          <a:xfrm>
            <a:off x="3090625" y="575500"/>
            <a:ext cx="5596200" cy="1207800"/>
          </a:xfrm>
          <a:prstGeom prst="rect">
            <a:avLst/>
          </a:prstGeom>
        </p:spPr>
        <p:txBody>
          <a:bodyPr anchorCtr="0" anchor="t" bIns="91425" lIns="91425" spcFirstLastPara="1" rIns="91425" wrap="square" tIns="91425"/>
          <a:lstStyle>
            <a:lvl1pPr indent="-330200" lvl="0" marL="457200" rtl="0">
              <a:spcBef>
                <a:spcPts val="60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1pPr>
            <a:lvl2pPr indent="-330200" lvl="1" marL="9144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2pPr>
            <a:lvl3pPr indent="-330200" lvl="2" marL="13716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3pPr>
            <a:lvl4pPr indent="-330200" lvl="3" marL="18288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4pPr>
            <a:lvl5pPr indent="-330200" lvl="4" marL="22860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5pPr>
            <a:lvl6pPr indent="-330200" lvl="5" marL="27432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6pPr>
            <a:lvl7pPr indent="-330200" lvl="6" marL="32004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7pPr>
            <a:lvl8pPr indent="-330200" lvl="7" marL="36576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8pPr>
            <a:lvl9pPr indent="-330200" lvl="8" marL="4114800" rtl="0">
              <a:spcBef>
                <a:spcPts val="0"/>
              </a:spcBef>
              <a:spcAft>
                <a:spcPts val="0"/>
              </a:spcAft>
              <a:buClr>
                <a:srgbClr val="F67031"/>
              </a:buClr>
              <a:buSzPts val="1600"/>
              <a:buFont typeface="Georgia"/>
              <a:buChar char="-"/>
              <a:defRPr i="1" sz="1600">
                <a:solidFill>
                  <a:srgbClr val="F67031"/>
                </a:solidFill>
                <a:latin typeface="Georgia"/>
                <a:ea typeface="Georgia"/>
                <a:cs typeface="Georgia"/>
                <a:sym typeface="Georgia"/>
              </a:defRPr>
            </a:lvl9pPr>
          </a:lstStyle>
          <a:p/>
        </p:txBody>
      </p:sp>
      <p:sp>
        <p:nvSpPr>
          <p:cNvPr id="50" name="Google Shape;50;p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1" name="Google Shape;51;p8"/>
          <p:cNvSpPr txBox="1"/>
          <p:nvPr>
            <p:ph idx="2" type="body"/>
          </p:nvPr>
        </p:nvSpPr>
        <p:spPr>
          <a:xfrm>
            <a:off x="3090625" y="2004325"/>
            <a:ext cx="2727000" cy="2552100"/>
          </a:xfrm>
          <a:prstGeom prst="rect">
            <a:avLst/>
          </a:prstGeom>
        </p:spPr>
        <p:txBody>
          <a:bodyPr anchorCtr="0" anchor="t" bIns="91425" lIns="91425" spcFirstLastPara="1" rIns="91425" wrap="square" tIns="91425"/>
          <a:lstStyle>
            <a:lvl1pPr indent="-298450" lvl="0" marL="457200" rtl="0">
              <a:spcBef>
                <a:spcPts val="600"/>
              </a:spcBef>
              <a:spcAft>
                <a:spcPts val="0"/>
              </a:spcAft>
              <a:buSzPts val="1100"/>
              <a:buChar char="▪"/>
              <a:defRPr sz="1100"/>
            </a:lvl1pPr>
            <a:lvl2pPr indent="-298450" lvl="1" marL="914400" rtl="0">
              <a:spcBef>
                <a:spcPts val="0"/>
              </a:spcBef>
              <a:spcAft>
                <a:spcPts val="0"/>
              </a:spcAft>
              <a:buSzPts val="1100"/>
              <a:buChar char="-"/>
              <a:defRPr sz="1100"/>
            </a:lvl2pPr>
            <a:lvl3pPr indent="-298450" lvl="2" marL="1371600" rtl="0">
              <a:spcBef>
                <a:spcPts val="0"/>
              </a:spcBef>
              <a:spcAft>
                <a:spcPts val="0"/>
              </a:spcAft>
              <a:buSzPts val="1100"/>
              <a:buChar char="-"/>
              <a:defRPr sz="1100"/>
            </a:lvl3pPr>
            <a:lvl4pPr indent="-298450" lvl="3" marL="1828800" rtl="0">
              <a:spcBef>
                <a:spcPts val="0"/>
              </a:spcBef>
              <a:spcAft>
                <a:spcPts val="0"/>
              </a:spcAft>
              <a:buSzPts val="1100"/>
              <a:buChar char="-"/>
              <a:defRPr sz="1100"/>
            </a:lvl4pPr>
            <a:lvl5pPr indent="-298450" lvl="4" marL="2286000" rtl="0">
              <a:spcBef>
                <a:spcPts val="0"/>
              </a:spcBef>
              <a:spcAft>
                <a:spcPts val="0"/>
              </a:spcAft>
              <a:buSzPts val="1100"/>
              <a:buChar char="-"/>
              <a:defRPr sz="1100"/>
            </a:lvl5pPr>
            <a:lvl6pPr indent="-298450" lvl="5" marL="2743200" rtl="0">
              <a:spcBef>
                <a:spcPts val="0"/>
              </a:spcBef>
              <a:spcAft>
                <a:spcPts val="0"/>
              </a:spcAft>
              <a:buSzPts val="1100"/>
              <a:buChar char="-"/>
              <a:defRPr sz="1100"/>
            </a:lvl6pPr>
            <a:lvl7pPr indent="-298450" lvl="6" marL="3200400" rtl="0">
              <a:spcBef>
                <a:spcPts val="0"/>
              </a:spcBef>
              <a:spcAft>
                <a:spcPts val="0"/>
              </a:spcAft>
              <a:buSzPts val="1100"/>
              <a:buChar char="-"/>
              <a:defRPr sz="1100"/>
            </a:lvl7pPr>
            <a:lvl8pPr indent="-298450" lvl="7" marL="3657600" rtl="0">
              <a:spcBef>
                <a:spcPts val="0"/>
              </a:spcBef>
              <a:spcAft>
                <a:spcPts val="0"/>
              </a:spcAft>
              <a:buSzPts val="1100"/>
              <a:buChar char="-"/>
              <a:defRPr sz="1100"/>
            </a:lvl8pPr>
            <a:lvl9pPr indent="-298450" lvl="8" marL="4114800" rtl="0">
              <a:spcBef>
                <a:spcPts val="0"/>
              </a:spcBef>
              <a:spcAft>
                <a:spcPts val="0"/>
              </a:spcAft>
              <a:buSzPts val="1100"/>
              <a:buChar char="-"/>
              <a:defRPr sz="1100"/>
            </a:lvl9pPr>
          </a:lstStyle>
          <a:p/>
        </p:txBody>
      </p:sp>
      <p:sp>
        <p:nvSpPr>
          <p:cNvPr id="52" name="Google Shape;52;p8"/>
          <p:cNvSpPr txBox="1"/>
          <p:nvPr>
            <p:ph idx="3" type="body"/>
          </p:nvPr>
        </p:nvSpPr>
        <p:spPr>
          <a:xfrm>
            <a:off x="5959744" y="2004325"/>
            <a:ext cx="2727000" cy="2552100"/>
          </a:xfrm>
          <a:prstGeom prst="rect">
            <a:avLst/>
          </a:prstGeom>
        </p:spPr>
        <p:txBody>
          <a:bodyPr anchorCtr="0" anchor="t" bIns="91425" lIns="91425" spcFirstLastPara="1" rIns="91425" wrap="square" tIns="91425"/>
          <a:lstStyle>
            <a:lvl1pPr indent="-298450" lvl="0" marL="457200" rtl="0">
              <a:spcBef>
                <a:spcPts val="600"/>
              </a:spcBef>
              <a:spcAft>
                <a:spcPts val="0"/>
              </a:spcAft>
              <a:buSzPts val="1100"/>
              <a:buChar char="▪"/>
              <a:defRPr sz="1100"/>
            </a:lvl1pPr>
            <a:lvl2pPr indent="-298450" lvl="1" marL="914400" rtl="0">
              <a:spcBef>
                <a:spcPts val="0"/>
              </a:spcBef>
              <a:spcAft>
                <a:spcPts val="0"/>
              </a:spcAft>
              <a:buSzPts val="1100"/>
              <a:buChar char="-"/>
              <a:defRPr sz="1100"/>
            </a:lvl2pPr>
            <a:lvl3pPr indent="-298450" lvl="2" marL="1371600" rtl="0">
              <a:spcBef>
                <a:spcPts val="0"/>
              </a:spcBef>
              <a:spcAft>
                <a:spcPts val="0"/>
              </a:spcAft>
              <a:buSzPts val="1100"/>
              <a:buChar char="-"/>
              <a:defRPr sz="1100"/>
            </a:lvl3pPr>
            <a:lvl4pPr indent="-298450" lvl="3" marL="1828800" rtl="0">
              <a:spcBef>
                <a:spcPts val="0"/>
              </a:spcBef>
              <a:spcAft>
                <a:spcPts val="0"/>
              </a:spcAft>
              <a:buSzPts val="1100"/>
              <a:buChar char="-"/>
              <a:defRPr sz="1100"/>
            </a:lvl4pPr>
            <a:lvl5pPr indent="-298450" lvl="4" marL="2286000" rtl="0">
              <a:spcBef>
                <a:spcPts val="0"/>
              </a:spcBef>
              <a:spcAft>
                <a:spcPts val="0"/>
              </a:spcAft>
              <a:buSzPts val="1100"/>
              <a:buChar char="-"/>
              <a:defRPr sz="1100"/>
            </a:lvl5pPr>
            <a:lvl6pPr indent="-298450" lvl="5" marL="2743200" rtl="0">
              <a:spcBef>
                <a:spcPts val="0"/>
              </a:spcBef>
              <a:spcAft>
                <a:spcPts val="0"/>
              </a:spcAft>
              <a:buSzPts val="1100"/>
              <a:buChar char="-"/>
              <a:defRPr sz="1100"/>
            </a:lvl6pPr>
            <a:lvl7pPr indent="-298450" lvl="6" marL="3200400" rtl="0">
              <a:spcBef>
                <a:spcPts val="0"/>
              </a:spcBef>
              <a:spcAft>
                <a:spcPts val="0"/>
              </a:spcAft>
              <a:buSzPts val="1100"/>
              <a:buChar char="-"/>
              <a:defRPr sz="1100"/>
            </a:lvl7pPr>
            <a:lvl8pPr indent="-298450" lvl="7" marL="3657600" rtl="0">
              <a:spcBef>
                <a:spcPts val="0"/>
              </a:spcBef>
              <a:spcAft>
                <a:spcPts val="0"/>
              </a:spcAft>
              <a:buSzPts val="1100"/>
              <a:buChar char="-"/>
              <a:defRPr sz="1100"/>
            </a:lvl8pPr>
            <a:lvl9pPr indent="-298450" lvl="8" marL="4114800" rtl="0">
              <a:spcBef>
                <a:spcPts val="0"/>
              </a:spcBef>
              <a:spcAft>
                <a:spcPts val="0"/>
              </a:spcAft>
              <a:buSzPts val="1100"/>
              <a:buChar char="-"/>
              <a:defRPr sz="11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left">
  <p:cSld name="TITLE_AND_BODY_1_1">
    <p:spTree>
      <p:nvGrpSpPr>
        <p:cNvPr id="53" name="Shape 53"/>
        <p:cNvGrpSpPr/>
        <p:nvPr/>
      </p:nvGrpSpPr>
      <p:grpSpPr>
        <a:xfrm>
          <a:off x="0" y="0"/>
          <a:ext cx="0" cy="0"/>
          <a:chOff x="0" y="0"/>
          <a:chExt cx="0" cy="0"/>
        </a:xfrm>
      </p:grpSpPr>
      <p:sp>
        <p:nvSpPr>
          <p:cNvPr id="54" name="Google Shape;54;p9"/>
          <p:cNvSpPr/>
          <p:nvPr/>
        </p:nvSpPr>
        <p:spPr>
          <a:xfrm flipH="1">
            <a:off x="-7125" y="0"/>
            <a:ext cx="2592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9"/>
          <p:cNvSpPr/>
          <p:nvPr/>
        </p:nvSpPr>
        <p:spPr>
          <a:xfrm>
            <a:off x="2585478"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56" name="Google Shape;56;p9"/>
          <p:cNvSpPr txBox="1"/>
          <p:nvPr>
            <p:ph type="title"/>
          </p:nvPr>
        </p:nvSpPr>
        <p:spPr>
          <a:xfrm>
            <a:off x="234450" y="575500"/>
            <a:ext cx="2046300" cy="1364100"/>
          </a:xfrm>
          <a:prstGeom prst="rect">
            <a:avLst/>
          </a:prstGeom>
        </p:spPr>
        <p:txBody>
          <a:bodyPr anchorCtr="0" anchor="b" bIns="91425" lIns="91425" spcFirstLastPara="1" rIns="91425" wrap="square" tIns="91425"/>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p:txBody>
      </p:sp>
      <p:sp>
        <p:nvSpPr>
          <p:cNvPr id="57" name="Google Shape;57;p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58" name="Google Shape;58;p9"/>
          <p:cNvSpPr txBox="1"/>
          <p:nvPr>
            <p:ph idx="1" type="body"/>
          </p:nvPr>
        </p:nvSpPr>
        <p:spPr>
          <a:xfrm>
            <a:off x="234450" y="2004325"/>
            <a:ext cx="2046300" cy="2552100"/>
          </a:xfrm>
          <a:prstGeom prst="rect">
            <a:avLst/>
          </a:prstGeom>
        </p:spPr>
        <p:txBody>
          <a:bodyPr anchorCtr="0" anchor="t" bIns="91425" lIns="91425" spcFirstLastPara="1" rIns="91425" wrap="square" tIns="91425"/>
          <a:lstStyle>
            <a:lvl1pPr indent="-304800" lvl="0" marL="457200" rtl="0">
              <a:spcBef>
                <a:spcPts val="60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half">
  <p:cSld name="TITLE_AND_BODY_1_1_1">
    <p:spTree>
      <p:nvGrpSpPr>
        <p:cNvPr id="59" name="Shape 59"/>
        <p:cNvGrpSpPr/>
        <p:nvPr/>
      </p:nvGrpSpPr>
      <p:grpSpPr>
        <a:xfrm>
          <a:off x="0" y="0"/>
          <a:ext cx="0" cy="0"/>
          <a:chOff x="0" y="0"/>
          <a:chExt cx="0" cy="0"/>
        </a:xfrm>
      </p:grpSpPr>
      <p:sp>
        <p:nvSpPr>
          <p:cNvPr id="60" name="Google Shape;60;p10"/>
          <p:cNvSpPr/>
          <p:nvPr/>
        </p:nvSpPr>
        <p:spPr>
          <a:xfrm flipH="1">
            <a:off x="-688" y="0"/>
            <a:ext cx="45756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0"/>
          <p:cNvSpPr/>
          <p:nvPr/>
        </p:nvSpPr>
        <p:spPr>
          <a:xfrm>
            <a:off x="4574903" y="0"/>
            <a:ext cx="113100" cy="5143500"/>
          </a:xfrm>
          <a:prstGeom prst="rect">
            <a:avLst/>
          </a:prstGeom>
          <a:gradFill>
            <a:gsLst>
              <a:gs pos="0">
                <a:srgbClr val="000014">
                  <a:alpha val="20000"/>
                </a:srgbClr>
              </a:gs>
              <a:gs pos="100000">
                <a:srgbClr val="000014">
                  <a:alpha val="0"/>
                </a:srgbClr>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62" name="Google Shape;62;p10"/>
          <p:cNvSpPr txBox="1"/>
          <p:nvPr>
            <p:ph type="title"/>
          </p:nvPr>
        </p:nvSpPr>
        <p:spPr>
          <a:xfrm>
            <a:off x="511425" y="575500"/>
            <a:ext cx="3517200" cy="973500"/>
          </a:xfrm>
          <a:prstGeom prst="rect">
            <a:avLst/>
          </a:prstGeom>
        </p:spPr>
        <p:txBody>
          <a:bodyPr anchorCtr="0" anchor="b" bIns="91425" lIns="91425" spcFirstLastPara="1" rIns="91425" wrap="square" tIns="91425"/>
          <a:lstStyle>
            <a:lvl1pPr lvl="0" rtl="0">
              <a:spcBef>
                <a:spcPts val="0"/>
              </a:spcBef>
              <a:spcAft>
                <a:spcPts val="0"/>
              </a:spcAft>
              <a:buClr>
                <a:srgbClr val="F67031"/>
              </a:buClr>
              <a:buSzPts val="2400"/>
              <a:buNone/>
              <a:defRPr>
                <a:solidFill>
                  <a:srgbClr val="F67031"/>
                </a:solidFill>
              </a:defRPr>
            </a:lvl1pPr>
            <a:lvl2pPr lvl="1" rtl="0">
              <a:spcBef>
                <a:spcPts val="0"/>
              </a:spcBef>
              <a:spcAft>
                <a:spcPts val="0"/>
              </a:spcAft>
              <a:buClr>
                <a:srgbClr val="F67031"/>
              </a:buClr>
              <a:buSzPts val="2400"/>
              <a:buNone/>
              <a:defRPr>
                <a:solidFill>
                  <a:srgbClr val="F67031"/>
                </a:solidFill>
              </a:defRPr>
            </a:lvl2pPr>
            <a:lvl3pPr lvl="2" rtl="0">
              <a:spcBef>
                <a:spcPts val="0"/>
              </a:spcBef>
              <a:spcAft>
                <a:spcPts val="0"/>
              </a:spcAft>
              <a:buClr>
                <a:srgbClr val="F67031"/>
              </a:buClr>
              <a:buSzPts val="2400"/>
              <a:buNone/>
              <a:defRPr>
                <a:solidFill>
                  <a:srgbClr val="F67031"/>
                </a:solidFill>
              </a:defRPr>
            </a:lvl3pPr>
            <a:lvl4pPr lvl="3" rtl="0">
              <a:spcBef>
                <a:spcPts val="0"/>
              </a:spcBef>
              <a:spcAft>
                <a:spcPts val="0"/>
              </a:spcAft>
              <a:buClr>
                <a:srgbClr val="F67031"/>
              </a:buClr>
              <a:buSzPts val="2400"/>
              <a:buNone/>
              <a:defRPr>
                <a:solidFill>
                  <a:srgbClr val="F67031"/>
                </a:solidFill>
              </a:defRPr>
            </a:lvl4pPr>
            <a:lvl5pPr lvl="4" rtl="0">
              <a:spcBef>
                <a:spcPts val="0"/>
              </a:spcBef>
              <a:spcAft>
                <a:spcPts val="0"/>
              </a:spcAft>
              <a:buClr>
                <a:srgbClr val="F67031"/>
              </a:buClr>
              <a:buSzPts val="2400"/>
              <a:buNone/>
              <a:defRPr>
                <a:solidFill>
                  <a:srgbClr val="F67031"/>
                </a:solidFill>
              </a:defRPr>
            </a:lvl5pPr>
            <a:lvl6pPr lvl="5" rtl="0">
              <a:spcBef>
                <a:spcPts val="0"/>
              </a:spcBef>
              <a:spcAft>
                <a:spcPts val="0"/>
              </a:spcAft>
              <a:buClr>
                <a:srgbClr val="F67031"/>
              </a:buClr>
              <a:buSzPts val="2400"/>
              <a:buNone/>
              <a:defRPr>
                <a:solidFill>
                  <a:srgbClr val="F67031"/>
                </a:solidFill>
              </a:defRPr>
            </a:lvl6pPr>
            <a:lvl7pPr lvl="6" rtl="0">
              <a:spcBef>
                <a:spcPts val="0"/>
              </a:spcBef>
              <a:spcAft>
                <a:spcPts val="0"/>
              </a:spcAft>
              <a:buClr>
                <a:srgbClr val="F67031"/>
              </a:buClr>
              <a:buSzPts val="2400"/>
              <a:buNone/>
              <a:defRPr>
                <a:solidFill>
                  <a:srgbClr val="F67031"/>
                </a:solidFill>
              </a:defRPr>
            </a:lvl7pPr>
            <a:lvl8pPr lvl="7" rtl="0">
              <a:spcBef>
                <a:spcPts val="0"/>
              </a:spcBef>
              <a:spcAft>
                <a:spcPts val="0"/>
              </a:spcAft>
              <a:buClr>
                <a:srgbClr val="F67031"/>
              </a:buClr>
              <a:buSzPts val="2400"/>
              <a:buNone/>
              <a:defRPr>
                <a:solidFill>
                  <a:srgbClr val="F67031"/>
                </a:solidFill>
              </a:defRPr>
            </a:lvl8pPr>
            <a:lvl9pPr lvl="8" rtl="0">
              <a:spcBef>
                <a:spcPts val="0"/>
              </a:spcBef>
              <a:spcAft>
                <a:spcPts val="0"/>
              </a:spcAft>
              <a:buClr>
                <a:srgbClr val="F67031"/>
              </a:buClr>
              <a:buSzPts val="2400"/>
              <a:buNone/>
              <a:defRPr>
                <a:solidFill>
                  <a:srgbClr val="F67031"/>
                </a:solidFill>
              </a:defRPr>
            </a:lvl9pPr>
          </a:lstStyle>
          <a:p/>
        </p:txBody>
      </p:sp>
      <p:sp>
        <p:nvSpPr>
          <p:cNvPr id="63" name="Google Shape;63;p1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64" name="Google Shape;64;p10"/>
          <p:cNvSpPr txBox="1"/>
          <p:nvPr>
            <p:ph idx="1" type="body"/>
          </p:nvPr>
        </p:nvSpPr>
        <p:spPr>
          <a:xfrm>
            <a:off x="511425" y="1598600"/>
            <a:ext cx="3517200" cy="2957700"/>
          </a:xfrm>
          <a:prstGeom prst="rect">
            <a:avLst/>
          </a:prstGeom>
        </p:spPr>
        <p:txBody>
          <a:bodyPr anchorCtr="0" anchor="t" bIns="91425" lIns="91425" spcFirstLastPara="1" rIns="91425" wrap="square" tIns="91425"/>
          <a:lstStyle>
            <a:lvl1pPr indent="-304800" lvl="0" marL="457200" rtl="0">
              <a:spcBef>
                <a:spcPts val="60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rgbClr val="F6703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34450" y="575500"/>
            <a:ext cx="2046300" cy="3981000"/>
          </a:xfrm>
          <a:prstGeom prst="rect">
            <a:avLst/>
          </a:prstGeom>
          <a:noFill/>
          <a:ln>
            <a:noFill/>
          </a:ln>
        </p:spPr>
        <p:txBody>
          <a:bodyPr anchorCtr="0" anchor="t" bIns="91425" lIns="91425" spcFirstLastPara="1" rIns="91425" wrap="square" tIns="91425"/>
          <a:lstStyle>
            <a:lvl1pPr lvl="0">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1pPr>
            <a:lvl2pPr lvl="1">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2pPr>
            <a:lvl3pPr lvl="2">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3pPr>
            <a:lvl4pPr lvl="3">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4pPr>
            <a:lvl5pPr lvl="4">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5pPr>
            <a:lvl6pPr lvl="5">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6pPr>
            <a:lvl7pPr lvl="6">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7pPr>
            <a:lvl8pPr lvl="7">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8pPr>
            <a:lvl9pPr lvl="8">
              <a:spcBef>
                <a:spcPts val="0"/>
              </a:spcBef>
              <a:spcAft>
                <a:spcPts val="0"/>
              </a:spcAft>
              <a:buClr>
                <a:srgbClr val="FFFFFF"/>
              </a:buClr>
              <a:buSzPts val="2400"/>
              <a:buFont typeface="Nunito Sans"/>
              <a:buNone/>
              <a:defRPr sz="2400">
                <a:solidFill>
                  <a:srgbClr val="FFFFFF"/>
                </a:solidFill>
                <a:latin typeface="Nunito Sans"/>
                <a:ea typeface="Nunito Sans"/>
                <a:cs typeface="Nunito Sans"/>
                <a:sym typeface="Nunito Sans"/>
              </a:defRPr>
            </a:lvl9pPr>
          </a:lstStyle>
          <a:p/>
        </p:txBody>
      </p:sp>
      <p:sp>
        <p:nvSpPr>
          <p:cNvPr id="7" name="Google Shape;7;p1"/>
          <p:cNvSpPr txBox="1"/>
          <p:nvPr>
            <p:ph idx="1" type="body"/>
          </p:nvPr>
        </p:nvSpPr>
        <p:spPr>
          <a:xfrm>
            <a:off x="3090625" y="575500"/>
            <a:ext cx="5596200" cy="3981000"/>
          </a:xfrm>
          <a:prstGeom prst="rect">
            <a:avLst/>
          </a:prstGeom>
          <a:noFill/>
          <a:ln>
            <a:noFill/>
          </a:ln>
        </p:spPr>
        <p:txBody>
          <a:bodyPr anchorCtr="0" anchor="t" bIns="91425" lIns="91425" spcFirstLastPara="1" rIns="91425" wrap="square" tIns="91425"/>
          <a:lstStyle>
            <a:lvl1pPr indent="-317500" lvl="0" marL="457200">
              <a:lnSpc>
                <a:spcPct val="115000"/>
              </a:lnSpc>
              <a:spcBef>
                <a:spcPts val="60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1pPr>
            <a:lvl2pPr indent="-317500" lvl="1" marL="9144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2pPr>
            <a:lvl3pPr indent="-317500" lvl="2" marL="13716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3pPr>
            <a:lvl4pPr indent="-317500" lvl="3" marL="18288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4pPr>
            <a:lvl5pPr indent="-317500" lvl="4" marL="22860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5pPr>
            <a:lvl6pPr indent="-317500" lvl="5" marL="27432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6pPr>
            <a:lvl7pPr indent="-317500" lvl="6" marL="32004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7pPr>
            <a:lvl8pPr indent="-317500" lvl="7" marL="36576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8pPr>
            <a:lvl9pPr indent="-317500" lvl="8" marL="4114800">
              <a:lnSpc>
                <a:spcPct val="115000"/>
              </a:lnSpc>
              <a:spcBef>
                <a:spcPts val="0"/>
              </a:spcBef>
              <a:spcAft>
                <a:spcPts val="0"/>
              </a:spcAft>
              <a:buClr>
                <a:srgbClr val="CCCCCC"/>
              </a:buClr>
              <a:buSzPts val="1400"/>
              <a:buFont typeface="Nunito Sans"/>
              <a:buChar char="-"/>
              <a:defRPr>
                <a:solidFill>
                  <a:srgbClr val="666666"/>
                </a:solidFill>
                <a:latin typeface="Nunito Sans"/>
                <a:ea typeface="Nunito Sans"/>
                <a:cs typeface="Nunito Sans"/>
                <a:sym typeface="Nunito Sans"/>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rgbClr val="CCCCCC"/>
                </a:solidFill>
                <a:latin typeface="Nunito Sans"/>
                <a:ea typeface="Nunito Sans"/>
                <a:cs typeface="Nunito Sans"/>
                <a:sym typeface="Nunito Sans"/>
              </a:defRPr>
            </a:lvl1pPr>
            <a:lvl2pPr lvl="1" algn="r">
              <a:buNone/>
              <a:defRPr sz="1000">
                <a:solidFill>
                  <a:srgbClr val="CCCCCC"/>
                </a:solidFill>
                <a:latin typeface="Nunito Sans"/>
                <a:ea typeface="Nunito Sans"/>
                <a:cs typeface="Nunito Sans"/>
                <a:sym typeface="Nunito Sans"/>
              </a:defRPr>
            </a:lvl2pPr>
            <a:lvl3pPr lvl="2" algn="r">
              <a:buNone/>
              <a:defRPr sz="1000">
                <a:solidFill>
                  <a:srgbClr val="CCCCCC"/>
                </a:solidFill>
                <a:latin typeface="Nunito Sans"/>
                <a:ea typeface="Nunito Sans"/>
                <a:cs typeface="Nunito Sans"/>
                <a:sym typeface="Nunito Sans"/>
              </a:defRPr>
            </a:lvl3pPr>
            <a:lvl4pPr lvl="3" algn="r">
              <a:buNone/>
              <a:defRPr sz="1000">
                <a:solidFill>
                  <a:srgbClr val="CCCCCC"/>
                </a:solidFill>
                <a:latin typeface="Nunito Sans"/>
                <a:ea typeface="Nunito Sans"/>
                <a:cs typeface="Nunito Sans"/>
                <a:sym typeface="Nunito Sans"/>
              </a:defRPr>
            </a:lvl4pPr>
            <a:lvl5pPr lvl="4" algn="r">
              <a:buNone/>
              <a:defRPr sz="1000">
                <a:solidFill>
                  <a:srgbClr val="CCCCCC"/>
                </a:solidFill>
                <a:latin typeface="Nunito Sans"/>
                <a:ea typeface="Nunito Sans"/>
                <a:cs typeface="Nunito Sans"/>
                <a:sym typeface="Nunito Sans"/>
              </a:defRPr>
            </a:lvl5pPr>
            <a:lvl6pPr lvl="5" algn="r">
              <a:buNone/>
              <a:defRPr sz="1000">
                <a:solidFill>
                  <a:srgbClr val="CCCCCC"/>
                </a:solidFill>
                <a:latin typeface="Nunito Sans"/>
                <a:ea typeface="Nunito Sans"/>
                <a:cs typeface="Nunito Sans"/>
                <a:sym typeface="Nunito Sans"/>
              </a:defRPr>
            </a:lvl6pPr>
            <a:lvl7pPr lvl="6" algn="r">
              <a:buNone/>
              <a:defRPr sz="1000">
                <a:solidFill>
                  <a:srgbClr val="CCCCCC"/>
                </a:solidFill>
                <a:latin typeface="Nunito Sans"/>
                <a:ea typeface="Nunito Sans"/>
                <a:cs typeface="Nunito Sans"/>
                <a:sym typeface="Nunito Sans"/>
              </a:defRPr>
            </a:lvl7pPr>
            <a:lvl8pPr lvl="7" algn="r">
              <a:buNone/>
              <a:defRPr sz="1000">
                <a:solidFill>
                  <a:srgbClr val="CCCCCC"/>
                </a:solidFill>
                <a:latin typeface="Nunito Sans"/>
                <a:ea typeface="Nunito Sans"/>
                <a:cs typeface="Nunito Sans"/>
                <a:sym typeface="Nunito Sans"/>
              </a:defRPr>
            </a:lvl8pPr>
            <a:lvl9pPr lvl="8" algn="r">
              <a:buNone/>
              <a:defRPr sz="1000">
                <a:solidFill>
                  <a:srgbClr val="CCCCCC"/>
                </a:solidFill>
                <a:latin typeface="Nunito Sans"/>
                <a:ea typeface="Nunito Sans"/>
                <a:cs typeface="Nunito Sans"/>
                <a:sym typeface="Nunito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2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 Id="rId3" Type="http://schemas.openxmlformats.org/officeDocument/2006/relationships/image" Target="../media/image3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18.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2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 Id="rId3" Type="http://schemas.openxmlformats.org/officeDocument/2006/relationships/image" Target="../media/image19.pn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26.png"/><Relationship Id="rId4" Type="http://schemas.openxmlformats.org/officeDocument/2006/relationships/image" Target="../media/image29.png"/><Relationship Id="rId5" Type="http://schemas.openxmlformats.org/officeDocument/2006/relationships/image" Target="../media/image24.png"/><Relationship Id="rId6" Type="http://schemas.openxmlformats.org/officeDocument/2006/relationships/image" Target="../media/image23.png"/><Relationship Id="rId7" Type="http://schemas.openxmlformats.org/officeDocument/2006/relationships/image" Target="../media/image27.png"/><Relationship Id="rId8"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26.png"/><Relationship Id="rId4" Type="http://schemas.openxmlformats.org/officeDocument/2006/relationships/image" Target="../media/image29.png"/><Relationship Id="rId5" Type="http://schemas.openxmlformats.org/officeDocument/2006/relationships/image" Target="../media/image24.png"/><Relationship Id="rId6" Type="http://schemas.openxmlformats.org/officeDocument/2006/relationships/image" Target="../media/image27.png"/><Relationship Id="rId7" Type="http://schemas.openxmlformats.org/officeDocument/2006/relationships/image" Target="../media/image31.png"/><Relationship Id="rId8" Type="http://schemas.openxmlformats.org/officeDocument/2006/relationships/image" Target="../media/image2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2.xml"/><Relationship Id="rId3" Type="http://schemas.openxmlformats.org/officeDocument/2006/relationships/image" Target="../media/image36.jpg"/><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3.xml"/><Relationship Id="rId3" Type="http://schemas.openxmlformats.org/officeDocument/2006/relationships/image" Target="../media/image36.jpg"/><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4.xml"/><Relationship Id="rId3" Type="http://schemas.openxmlformats.org/officeDocument/2006/relationships/image" Target="../media/image36.jpg"/><Relationship Id="rId4" Type="http://schemas.openxmlformats.org/officeDocument/2006/relationships/image" Target="../media/image3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 Id="rId3" Type="http://schemas.openxmlformats.org/officeDocument/2006/relationships/image" Target="../media/image36.jpg"/><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 Id="rId3" Type="http://schemas.openxmlformats.org/officeDocument/2006/relationships/image" Target="../media/image36.jpg"/><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 Id="rId3" Type="http://schemas.openxmlformats.org/officeDocument/2006/relationships/image" Target="../media/image3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 Id="rId3" Type="http://schemas.openxmlformats.org/officeDocument/2006/relationships/image" Target="../media/image40.png"/><Relationship Id="rId4" Type="http://schemas.openxmlformats.org/officeDocument/2006/relationships/hyperlink" Target="https://www.freepik.com/free-photos-vectors/hacker" TargetMode="External"/><Relationship Id="rId5" Type="http://schemas.openxmlformats.org/officeDocument/2006/relationships/hyperlink" Target="https://www.owasp.org/i"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7.xml"/><Relationship Id="rId3" Type="http://schemas.openxmlformats.org/officeDocument/2006/relationships/image" Target="../media/image3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0" name="Shape 90"/>
        <p:cNvGrpSpPr/>
        <p:nvPr/>
      </p:nvGrpSpPr>
      <p:grpSpPr>
        <a:xfrm>
          <a:off x="0" y="0"/>
          <a:ext cx="0" cy="0"/>
          <a:chOff x="0" y="0"/>
          <a:chExt cx="0" cy="0"/>
        </a:xfrm>
      </p:grpSpPr>
      <p:sp>
        <p:nvSpPr>
          <p:cNvPr id="91" name="Google Shape;91;p15"/>
          <p:cNvSpPr/>
          <p:nvPr/>
        </p:nvSpPr>
        <p:spPr>
          <a:xfrm>
            <a:off x="4577300" y="0"/>
            <a:ext cx="4566600" cy="51597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5"/>
          <p:cNvSpPr txBox="1"/>
          <p:nvPr>
            <p:ph type="ctrTitle"/>
          </p:nvPr>
        </p:nvSpPr>
        <p:spPr>
          <a:xfrm>
            <a:off x="218700" y="478125"/>
            <a:ext cx="4067700" cy="2259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600"/>
              <a:t>An Authentication mechanism for stateless communication</a:t>
            </a:r>
            <a:r>
              <a:rPr lang="en" sz="3600"/>
              <a:t> </a:t>
            </a:r>
            <a:endParaRPr sz="3600"/>
          </a:p>
        </p:txBody>
      </p:sp>
      <p:sp>
        <p:nvSpPr>
          <p:cNvPr id="93" name="Google Shape;93;p15"/>
          <p:cNvSpPr txBox="1"/>
          <p:nvPr>
            <p:ph type="ctrTitle"/>
          </p:nvPr>
        </p:nvSpPr>
        <p:spPr>
          <a:xfrm>
            <a:off x="4724575" y="2460475"/>
            <a:ext cx="4483500" cy="1580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lt1"/>
                </a:solidFill>
              </a:rPr>
              <a:t>Ana Valentina Rodriguez Sosa</a:t>
            </a:r>
            <a:endParaRPr>
              <a:solidFill>
                <a:schemeClr val="lt1"/>
              </a:solidFill>
            </a:endParaRPr>
          </a:p>
          <a:p>
            <a:pPr indent="0" lvl="0" marL="0" rtl="0" algn="ctr">
              <a:spcBef>
                <a:spcPts val="0"/>
              </a:spcBef>
              <a:spcAft>
                <a:spcPts val="0"/>
              </a:spcAft>
              <a:buNone/>
            </a:pPr>
            <a:r>
              <a:t/>
            </a:r>
            <a:endParaRPr>
              <a:solidFill>
                <a:schemeClr val="lt1"/>
              </a:solidFill>
            </a:endParaRPr>
          </a:p>
          <a:p>
            <a:pPr indent="0" lvl="0" marL="0" rtl="0" algn="ctr">
              <a:spcBef>
                <a:spcPts val="0"/>
              </a:spcBef>
              <a:spcAft>
                <a:spcPts val="0"/>
              </a:spcAft>
              <a:buNone/>
            </a:pPr>
            <a:r>
              <a:rPr lang="en" sz="2400">
                <a:solidFill>
                  <a:schemeClr val="lt1"/>
                </a:solidFill>
              </a:rPr>
              <a:t>April 2nd, 2019</a:t>
            </a:r>
            <a:r>
              <a:rPr lang="en" sz="2400">
                <a:solidFill>
                  <a:schemeClr val="lt1"/>
                </a:solidFill>
              </a:rPr>
              <a:t> </a:t>
            </a:r>
            <a:endParaRPr sz="24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4" name="Google Shape;164;p24"/>
          <p:cNvSpPr txBox="1"/>
          <p:nvPr>
            <p:ph idx="1" type="body"/>
          </p:nvPr>
        </p:nvSpPr>
        <p:spPr>
          <a:xfrm>
            <a:off x="2823175" y="234150"/>
            <a:ext cx="62823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Authentication mechanisms for maintaining user state</a:t>
            </a:r>
            <a:endParaRPr sz="2400"/>
          </a:p>
        </p:txBody>
      </p:sp>
      <p:sp>
        <p:nvSpPr>
          <p:cNvPr id="165" name="Google Shape;165;p24"/>
          <p:cNvSpPr txBox="1"/>
          <p:nvPr>
            <p:ph idx="2" type="body"/>
          </p:nvPr>
        </p:nvSpPr>
        <p:spPr>
          <a:xfrm>
            <a:off x="3057425" y="1249138"/>
            <a:ext cx="5596200" cy="255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latin typeface="Nunito"/>
                <a:ea typeface="Nunito"/>
                <a:cs typeface="Nunito"/>
                <a:sym typeface="Nunito"/>
              </a:rPr>
              <a:t>-</a:t>
            </a:r>
            <a:r>
              <a:rPr lang="en" sz="1800">
                <a:solidFill>
                  <a:schemeClr val="dk1"/>
                </a:solidFill>
                <a:latin typeface="Nunito"/>
                <a:ea typeface="Nunito"/>
                <a:cs typeface="Nunito"/>
                <a:sym typeface="Nunito"/>
              </a:rPr>
              <a:t>Systems implementing Token-based Mechanisms</a:t>
            </a:r>
            <a:endParaRPr sz="1800">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OAuth 2.0</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OpenID Connect is a standard for authentication</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Security Assertion Markup Language Tokens (SAML)</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Simple Web Tokens (SWT)</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JSON Web Tokens (JWT)</a:t>
            </a:r>
            <a:endParaRPr sz="1800">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Nunito"/>
                <a:ea typeface="Nunito"/>
                <a:cs typeface="Nunito"/>
                <a:sym typeface="Nunito"/>
              </a:rPr>
              <a:t>-Session Based Mechanisms</a:t>
            </a:r>
            <a:endParaRPr sz="18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0" rtl="0" algn="l">
              <a:spcBef>
                <a:spcPts val="600"/>
              </a:spcBef>
              <a:spcAft>
                <a:spcPts val="0"/>
              </a:spcAft>
              <a:buNone/>
            </a:pPr>
            <a:r>
              <a:t/>
            </a:r>
            <a:endParaRPr/>
          </a:p>
        </p:txBody>
      </p:sp>
      <p:sp>
        <p:nvSpPr>
          <p:cNvPr id="166" name="Google Shape;166;p24"/>
          <p:cNvSpPr txBox="1"/>
          <p:nvPr>
            <p:ph type="title"/>
          </p:nvPr>
        </p:nvSpPr>
        <p:spPr>
          <a:xfrm>
            <a:off x="234450" y="575500"/>
            <a:ext cx="22404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 -</a:t>
            </a:r>
            <a:endParaRPr/>
          </a:p>
          <a:p>
            <a:pPr indent="0" lvl="0" marL="0" rtl="0" algn="l">
              <a:spcBef>
                <a:spcPts val="0"/>
              </a:spcBef>
              <a:spcAft>
                <a:spcPts val="0"/>
              </a:spcAft>
              <a:buNone/>
            </a:pPr>
            <a:r>
              <a:rPr lang="en"/>
              <a:t>Understanding Authentication mechanisms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25"/>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a:t>
            </a:r>
            <a:endParaRPr/>
          </a:p>
        </p:txBody>
      </p:sp>
      <p:sp>
        <p:nvSpPr>
          <p:cNvPr id="172" name="Google Shape;172;p2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3" name="Google Shape;173;p25"/>
          <p:cNvPicPr preferRelativeResize="0"/>
          <p:nvPr/>
        </p:nvPicPr>
        <p:blipFill>
          <a:blip r:embed="rId3">
            <a:alphaModFix/>
          </a:blip>
          <a:stretch>
            <a:fillRect/>
          </a:stretch>
        </p:blipFill>
        <p:spPr>
          <a:xfrm>
            <a:off x="2649325" y="1509825"/>
            <a:ext cx="6359974" cy="2923900"/>
          </a:xfrm>
          <a:prstGeom prst="rect">
            <a:avLst/>
          </a:prstGeom>
          <a:noFill/>
          <a:ln>
            <a:noFill/>
          </a:ln>
        </p:spPr>
      </p:pic>
      <p:sp>
        <p:nvSpPr>
          <p:cNvPr id="174" name="Google Shape;174;p25"/>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Comparing protocols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78" name="Shape 178"/>
        <p:cNvGrpSpPr/>
        <p:nvPr/>
      </p:nvGrpSpPr>
      <p:grpSpPr>
        <a:xfrm>
          <a:off x="0" y="0"/>
          <a:ext cx="0" cy="0"/>
          <a:chOff x="0" y="0"/>
          <a:chExt cx="0" cy="0"/>
        </a:xfrm>
      </p:grpSpPr>
      <p:sp>
        <p:nvSpPr>
          <p:cNvPr id="179" name="Google Shape;179;p26"/>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Background - </a:t>
            </a:r>
            <a:endParaRPr>
              <a:solidFill>
                <a:schemeClr val="lt1"/>
              </a:solidFill>
            </a:endParaRPr>
          </a:p>
          <a:p>
            <a:pPr indent="0" lvl="0" marL="0" rtl="0" algn="l">
              <a:spcBef>
                <a:spcPts val="0"/>
              </a:spcBef>
              <a:spcAft>
                <a:spcPts val="0"/>
              </a:spcAft>
              <a:buClr>
                <a:schemeClr val="dk1"/>
              </a:buClr>
              <a:buSzPts val="1100"/>
              <a:buFont typeface="Arial"/>
              <a:buNone/>
            </a:pPr>
            <a:r>
              <a:rPr lang="en">
                <a:solidFill>
                  <a:schemeClr val="lt1"/>
                </a:solidFill>
              </a:rPr>
              <a:t>Attacks</a:t>
            </a:r>
            <a:endParaRPr>
              <a:solidFill>
                <a:schemeClr val="lt1"/>
              </a:solidFill>
            </a:endParaRPr>
          </a:p>
          <a:p>
            <a:pPr indent="0" lvl="0" marL="0" rtl="0" algn="l">
              <a:spcBef>
                <a:spcPts val="0"/>
              </a:spcBef>
              <a:spcAft>
                <a:spcPts val="0"/>
              </a:spcAft>
              <a:buClr>
                <a:schemeClr val="dk1"/>
              </a:buClr>
              <a:buSzPts val="1100"/>
              <a:buFont typeface="Arial"/>
              <a:buNone/>
            </a:pPr>
            <a:r>
              <a:t/>
            </a:r>
            <a:endParaRPr>
              <a:solidFill>
                <a:schemeClr val="lt1"/>
              </a:solidFill>
            </a:endParaRPr>
          </a:p>
          <a:p>
            <a:pPr indent="0" lvl="0" marL="0" rtl="0" algn="l">
              <a:spcBef>
                <a:spcPts val="0"/>
              </a:spcBef>
              <a:spcAft>
                <a:spcPts val="0"/>
              </a:spcAft>
              <a:buClr>
                <a:schemeClr val="dk1"/>
              </a:buClr>
              <a:buSzPts val="1100"/>
              <a:buFont typeface="Arial"/>
              <a:buNone/>
            </a:pPr>
            <a:r>
              <a:rPr lang="en">
                <a:solidFill>
                  <a:schemeClr val="lt1"/>
                </a:solidFill>
              </a:rPr>
              <a:t>Session Hijacking</a:t>
            </a:r>
            <a:endParaRPr>
              <a:solidFill>
                <a:schemeClr val="lt1"/>
              </a:solidFill>
            </a:endParaRPr>
          </a:p>
        </p:txBody>
      </p:sp>
      <p:sp>
        <p:nvSpPr>
          <p:cNvPr id="180" name="Google Shape;180;p2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1" name="Google Shape;181;p26"/>
          <p:cNvSpPr txBox="1"/>
          <p:nvPr>
            <p:ph idx="1" type="body"/>
          </p:nvPr>
        </p:nvSpPr>
        <p:spPr>
          <a:xfrm>
            <a:off x="2960575" y="16715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Session management issues- Session sniffing</a:t>
            </a:r>
            <a:endParaRPr sz="2400"/>
          </a:p>
        </p:txBody>
      </p:sp>
      <p:pic>
        <p:nvPicPr>
          <p:cNvPr id="182" name="Google Shape;182;p26"/>
          <p:cNvPicPr preferRelativeResize="0"/>
          <p:nvPr/>
        </p:nvPicPr>
        <p:blipFill>
          <a:blip r:embed="rId3">
            <a:alphaModFix/>
          </a:blip>
          <a:stretch>
            <a:fillRect/>
          </a:stretch>
        </p:blipFill>
        <p:spPr>
          <a:xfrm>
            <a:off x="4257575" y="730200"/>
            <a:ext cx="4191350" cy="4364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86" name="Shape 186"/>
        <p:cNvGrpSpPr/>
        <p:nvPr/>
      </p:nvGrpSpPr>
      <p:grpSpPr>
        <a:xfrm>
          <a:off x="0" y="0"/>
          <a:ext cx="0" cy="0"/>
          <a:chOff x="0" y="0"/>
          <a:chExt cx="0" cy="0"/>
        </a:xfrm>
      </p:grpSpPr>
      <p:sp>
        <p:nvSpPr>
          <p:cNvPr id="187" name="Google Shape;187;p27"/>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Background - </a:t>
            </a:r>
            <a:endParaRPr>
              <a:solidFill>
                <a:schemeClr val="lt1"/>
              </a:solidFill>
            </a:endParaRPr>
          </a:p>
          <a:p>
            <a:pPr indent="0" lvl="0" marL="0" rtl="0" algn="l">
              <a:spcBef>
                <a:spcPts val="0"/>
              </a:spcBef>
              <a:spcAft>
                <a:spcPts val="0"/>
              </a:spcAft>
              <a:buClr>
                <a:schemeClr val="dk1"/>
              </a:buClr>
              <a:buSzPts val="1100"/>
              <a:buFont typeface="Arial"/>
              <a:buNone/>
            </a:pPr>
            <a:r>
              <a:rPr lang="en">
                <a:solidFill>
                  <a:schemeClr val="lt1"/>
                </a:solidFill>
              </a:rPr>
              <a:t>Attacks</a:t>
            </a:r>
            <a:endParaRPr>
              <a:solidFill>
                <a:schemeClr val="lt1"/>
              </a:solidFill>
            </a:endParaRPr>
          </a:p>
        </p:txBody>
      </p:sp>
      <p:sp>
        <p:nvSpPr>
          <p:cNvPr id="188" name="Google Shape;188;p2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9" name="Google Shape;189;p27"/>
          <p:cNvSpPr txBox="1"/>
          <p:nvPr>
            <p:ph idx="1" type="body"/>
          </p:nvPr>
        </p:nvSpPr>
        <p:spPr>
          <a:xfrm>
            <a:off x="2960575" y="16715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Session management issues- Session fixation</a:t>
            </a:r>
            <a:endParaRPr sz="2400"/>
          </a:p>
        </p:txBody>
      </p:sp>
      <p:pic>
        <p:nvPicPr>
          <p:cNvPr id="190" name="Google Shape;190;p27"/>
          <p:cNvPicPr preferRelativeResize="0"/>
          <p:nvPr/>
        </p:nvPicPr>
        <p:blipFill>
          <a:blip r:embed="rId3">
            <a:alphaModFix/>
          </a:blip>
          <a:stretch>
            <a:fillRect/>
          </a:stretch>
        </p:blipFill>
        <p:spPr>
          <a:xfrm>
            <a:off x="3408875" y="1286100"/>
            <a:ext cx="4699602" cy="34637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94" name="Shape 194"/>
        <p:cNvGrpSpPr/>
        <p:nvPr/>
      </p:nvGrpSpPr>
      <p:grpSpPr>
        <a:xfrm>
          <a:off x="0" y="0"/>
          <a:ext cx="0" cy="0"/>
          <a:chOff x="0" y="0"/>
          <a:chExt cx="0" cy="0"/>
        </a:xfrm>
      </p:grpSpPr>
      <p:sp>
        <p:nvSpPr>
          <p:cNvPr id="195" name="Google Shape;195;p28"/>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Background - </a:t>
            </a:r>
            <a:endParaRPr>
              <a:solidFill>
                <a:schemeClr val="lt1"/>
              </a:solidFill>
            </a:endParaRPr>
          </a:p>
          <a:p>
            <a:pPr indent="0" lvl="0" marL="0" rtl="0" algn="l">
              <a:spcBef>
                <a:spcPts val="0"/>
              </a:spcBef>
              <a:spcAft>
                <a:spcPts val="0"/>
              </a:spcAft>
              <a:buClr>
                <a:schemeClr val="dk1"/>
              </a:buClr>
              <a:buSzPts val="1100"/>
              <a:buFont typeface="Arial"/>
              <a:buNone/>
            </a:pPr>
            <a:r>
              <a:rPr lang="en">
                <a:solidFill>
                  <a:schemeClr val="lt1"/>
                </a:solidFill>
              </a:rPr>
              <a:t>Attacks</a:t>
            </a:r>
            <a:endParaRPr>
              <a:solidFill>
                <a:schemeClr val="lt1"/>
              </a:solidFill>
            </a:endParaRPr>
          </a:p>
        </p:txBody>
      </p:sp>
      <p:sp>
        <p:nvSpPr>
          <p:cNvPr id="196" name="Google Shape;196;p2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7" name="Google Shape;197;p28"/>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Session management issues - XSS</a:t>
            </a:r>
            <a:endParaRPr sz="2400"/>
          </a:p>
        </p:txBody>
      </p:sp>
      <p:pic>
        <p:nvPicPr>
          <p:cNvPr id="198" name="Google Shape;198;p28"/>
          <p:cNvPicPr preferRelativeResize="0"/>
          <p:nvPr/>
        </p:nvPicPr>
        <p:blipFill>
          <a:blip r:embed="rId3">
            <a:alphaModFix/>
          </a:blip>
          <a:stretch>
            <a:fillRect/>
          </a:stretch>
        </p:blipFill>
        <p:spPr>
          <a:xfrm>
            <a:off x="2772000" y="1509975"/>
            <a:ext cx="5971235" cy="293704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02" name="Shape 202"/>
        <p:cNvGrpSpPr/>
        <p:nvPr/>
      </p:nvGrpSpPr>
      <p:grpSpPr>
        <a:xfrm>
          <a:off x="0" y="0"/>
          <a:ext cx="0" cy="0"/>
          <a:chOff x="0" y="0"/>
          <a:chExt cx="0" cy="0"/>
        </a:xfrm>
      </p:grpSpPr>
      <p:sp>
        <p:nvSpPr>
          <p:cNvPr id="203" name="Google Shape;203;p29"/>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rPr>
              <a:t>Background - </a:t>
            </a:r>
            <a:endParaRPr>
              <a:solidFill>
                <a:schemeClr val="lt1"/>
              </a:solidFill>
            </a:endParaRPr>
          </a:p>
          <a:p>
            <a:pPr indent="0" lvl="0" marL="0" rtl="0" algn="l">
              <a:spcBef>
                <a:spcPts val="0"/>
              </a:spcBef>
              <a:spcAft>
                <a:spcPts val="0"/>
              </a:spcAft>
              <a:buClr>
                <a:schemeClr val="dk1"/>
              </a:buClr>
              <a:buSzPts val="1100"/>
              <a:buFont typeface="Arial"/>
              <a:buNone/>
            </a:pPr>
            <a:r>
              <a:rPr lang="en">
                <a:solidFill>
                  <a:schemeClr val="lt1"/>
                </a:solidFill>
              </a:rPr>
              <a:t>Attacks</a:t>
            </a:r>
            <a:endParaRPr>
              <a:solidFill>
                <a:schemeClr val="lt1"/>
              </a:solidFill>
            </a:endParaRPr>
          </a:p>
        </p:txBody>
      </p:sp>
      <p:sp>
        <p:nvSpPr>
          <p:cNvPr id="204" name="Google Shape;204;p2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5" name="Google Shape;205;p29"/>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Session management issues - MITM</a:t>
            </a:r>
            <a:endParaRPr sz="2400"/>
          </a:p>
        </p:txBody>
      </p:sp>
      <p:pic>
        <p:nvPicPr>
          <p:cNvPr id="206" name="Google Shape;206;p29"/>
          <p:cNvPicPr preferRelativeResize="0"/>
          <p:nvPr/>
        </p:nvPicPr>
        <p:blipFill>
          <a:blip r:embed="rId3">
            <a:alphaModFix/>
          </a:blip>
          <a:stretch>
            <a:fillRect/>
          </a:stretch>
        </p:blipFill>
        <p:spPr>
          <a:xfrm>
            <a:off x="3215100" y="1906925"/>
            <a:ext cx="4717625" cy="24994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30"/>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Process</a:t>
            </a:r>
            <a:endParaRPr/>
          </a:p>
        </p:txBody>
      </p:sp>
      <p:sp>
        <p:nvSpPr>
          <p:cNvPr id="212" name="Google Shape;212;p3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
              <a:t>‹#›</a:t>
            </a:fld>
            <a:endParaRPr/>
          </a:p>
        </p:txBody>
      </p:sp>
      <p:sp>
        <p:nvSpPr>
          <p:cNvPr id="213" name="Google Shape;213;p30"/>
          <p:cNvSpPr/>
          <p:nvPr/>
        </p:nvSpPr>
        <p:spPr>
          <a:xfrm>
            <a:off x="4868196" y="1720600"/>
            <a:ext cx="2042100" cy="2058300"/>
          </a:xfrm>
          <a:prstGeom prst="ellipse">
            <a:avLst/>
          </a:prstGeom>
          <a:solidFill>
            <a:srgbClr val="F670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solidFill>
                  <a:srgbClr val="FFFFFF"/>
                </a:solidFill>
                <a:latin typeface="Nunito Sans"/>
                <a:ea typeface="Nunito Sans"/>
                <a:cs typeface="Nunito Sans"/>
                <a:sym typeface="Nunito Sans"/>
              </a:rPr>
              <a:t>Hypothesis</a:t>
            </a:r>
            <a:endParaRPr b="1" sz="1800">
              <a:solidFill>
                <a:srgbClr val="FFFFFF"/>
              </a:solidFill>
              <a:latin typeface="Nunito Sans"/>
              <a:ea typeface="Nunito Sans"/>
              <a:cs typeface="Nunito Sans"/>
              <a:sym typeface="Nunito Sans"/>
            </a:endParaRPr>
          </a:p>
        </p:txBody>
      </p:sp>
      <p:sp>
        <p:nvSpPr>
          <p:cNvPr id="214" name="Google Shape;214;p30"/>
          <p:cNvSpPr/>
          <p:nvPr/>
        </p:nvSpPr>
        <p:spPr>
          <a:xfrm>
            <a:off x="7104251" y="1685775"/>
            <a:ext cx="2070900" cy="2058300"/>
          </a:xfrm>
          <a:prstGeom prst="ellipse">
            <a:avLst/>
          </a:prstGeom>
          <a:solidFill>
            <a:srgbClr val="ED00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700">
                <a:solidFill>
                  <a:srgbClr val="FFFFFF"/>
                </a:solidFill>
                <a:latin typeface="Nunito Sans"/>
                <a:ea typeface="Nunito Sans"/>
                <a:cs typeface="Nunito Sans"/>
                <a:sym typeface="Nunito Sans"/>
              </a:rPr>
              <a:t>Experimen</a:t>
            </a:r>
            <a:r>
              <a:rPr b="1" lang="en" sz="1700">
                <a:solidFill>
                  <a:srgbClr val="FFFFFF"/>
                </a:solidFill>
                <a:latin typeface="Nunito Sans"/>
                <a:ea typeface="Nunito Sans"/>
                <a:cs typeface="Nunito Sans"/>
                <a:sym typeface="Nunito Sans"/>
              </a:rPr>
              <a:t>t</a:t>
            </a:r>
            <a:r>
              <a:rPr b="1" lang="en" sz="1700">
                <a:solidFill>
                  <a:srgbClr val="FFFFFF"/>
                </a:solidFill>
                <a:latin typeface="Nunito Sans"/>
                <a:ea typeface="Nunito Sans"/>
                <a:cs typeface="Nunito Sans"/>
                <a:sym typeface="Nunito Sans"/>
              </a:rPr>
              <a:t>s</a:t>
            </a:r>
            <a:endParaRPr b="1" sz="1700">
              <a:solidFill>
                <a:srgbClr val="FFFFFF"/>
              </a:solidFill>
              <a:latin typeface="Nunito Sans"/>
              <a:ea typeface="Nunito Sans"/>
              <a:cs typeface="Nunito Sans"/>
              <a:sym typeface="Nunito Sans"/>
            </a:endParaRPr>
          </a:p>
        </p:txBody>
      </p:sp>
      <p:sp>
        <p:nvSpPr>
          <p:cNvPr id="215" name="Google Shape;215;p30"/>
          <p:cNvSpPr/>
          <p:nvPr/>
        </p:nvSpPr>
        <p:spPr>
          <a:xfrm>
            <a:off x="2606775" y="1720600"/>
            <a:ext cx="2014500" cy="2058300"/>
          </a:xfrm>
          <a:prstGeom prst="ellipse">
            <a:avLst/>
          </a:prstGeom>
          <a:solidFill>
            <a:srgbClr val="FFA4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latin typeface="Nunito Sans"/>
                <a:ea typeface="Nunito Sans"/>
                <a:cs typeface="Nunito Sans"/>
                <a:sym typeface="Nunito Sans"/>
              </a:rPr>
              <a:t>Identify the problem</a:t>
            </a:r>
            <a:endParaRPr b="1" sz="1800">
              <a:solidFill>
                <a:srgbClr val="FFFFFF"/>
              </a:solidFill>
              <a:latin typeface="Nunito Sans"/>
              <a:ea typeface="Nunito Sans"/>
              <a:cs typeface="Nunito Sans"/>
              <a:sym typeface="Nunito Sans"/>
            </a:endParaRPr>
          </a:p>
        </p:txBody>
      </p:sp>
      <p:cxnSp>
        <p:nvCxnSpPr>
          <p:cNvPr id="216" name="Google Shape;216;p30"/>
          <p:cNvCxnSpPr/>
          <p:nvPr/>
        </p:nvCxnSpPr>
        <p:spPr>
          <a:xfrm>
            <a:off x="4117420" y="2815779"/>
            <a:ext cx="1035900" cy="0"/>
          </a:xfrm>
          <a:prstGeom prst="straightConnector1">
            <a:avLst/>
          </a:prstGeom>
          <a:noFill/>
          <a:ln cap="flat" cmpd="sng" w="19050">
            <a:solidFill>
              <a:srgbClr val="FFFFFF"/>
            </a:solidFill>
            <a:prstDash val="solid"/>
            <a:round/>
            <a:headEnd len="sm" w="sm" type="oval"/>
            <a:tailEnd len="sm" w="sm" type="triangle"/>
          </a:ln>
        </p:spPr>
      </p:cxnSp>
      <p:cxnSp>
        <p:nvCxnSpPr>
          <p:cNvPr id="217" name="Google Shape;217;p30"/>
          <p:cNvCxnSpPr/>
          <p:nvPr/>
        </p:nvCxnSpPr>
        <p:spPr>
          <a:xfrm>
            <a:off x="6452805" y="2815779"/>
            <a:ext cx="1035900" cy="0"/>
          </a:xfrm>
          <a:prstGeom prst="straightConnector1">
            <a:avLst/>
          </a:prstGeom>
          <a:noFill/>
          <a:ln cap="flat" cmpd="sng" w="19050">
            <a:solidFill>
              <a:srgbClr val="FFFFFF"/>
            </a:solidFill>
            <a:prstDash val="solid"/>
            <a:round/>
            <a:headEnd len="sm" w="sm" type="oval"/>
            <a:tailEnd len="sm" w="sm" type="triangl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1"/>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 - </a:t>
            </a:r>
            <a:endParaRPr/>
          </a:p>
          <a:p>
            <a:pPr indent="0" lvl="0" marL="0" rtl="0" algn="l">
              <a:spcBef>
                <a:spcPts val="0"/>
              </a:spcBef>
              <a:spcAft>
                <a:spcPts val="0"/>
              </a:spcAft>
              <a:buNone/>
            </a:pPr>
            <a:r>
              <a:rPr lang="en"/>
              <a:t>Research Questions</a:t>
            </a:r>
            <a:endParaRPr/>
          </a:p>
        </p:txBody>
      </p:sp>
      <p:sp>
        <p:nvSpPr>
          <p:cNvPr id="223" name="Google Shape;223;p3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4" name="Google Shape;224;p31"/>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Research Questions based on Analysis.</a:t>
            </a:r>
            <a:endParaRPr sz="2400"/>
          </a:p>
        </p:txBody>
      </p:sp>
      <p:sp>
        <p:nvSpPr>
          <p:cNvPr id="225" name="Google Shape;225;p31"/>
          <p:cNvSpPr txBox="1"/>
          <p:nvPr>
            <p:ph idx="2" type="body"/>
          </p:nvPr>
        </p:nvSpPr>
        <p:spPr>
          <a:xfrm>
            <a:off x="2960575" y="1214563"/>
            <a:ext cx="5596200" cy="2552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Session ID and tokens are one of the main elements in stateless authentication mechanisms?</a:t>
            </a:r>
            <a:endParaRPr sz="1800">
              <a:solidFill>
                <a:srgbClr val="3F3F3F"/>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sz="1800">
              <a:solidFill>
                <a:srgbClr val="3F3F3F"/>
              </a:solidFill>
              <a:latin typeface="Nunito"/>
              <a:ea typeface="Nunito"/>
              <a:cs typeface="Nunito"/>
              <a:sym typeface="Nunito"/>
            </a:endParaRPr>
          </a:p>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Nowadays some web and enterprise applications are relying on 100% part of the approach, such as token mechanism generation. Is this allowing hackers to access the application without the need of login?</a:t>
            </a:r>
            <a:endParaRPr sz="1800">
              <a:solidFill>
                <a:srgbClr val="3F3F3F"/>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sz="1800">
              <a:solidFill>
                <a:srgbClr val="3F3F3F"/>
              </a:solidFill>
              <a:latin typeface="Nunito"/>
              <a:ea typeface="Nunito"/>
              <a:cs typeface="Nunito"/>
              <a:sym typeface="Nunito"/>
            </a:endParaRPr>
          </a:p>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Can we change this approach by creating a strong session mechanism that does not rely only on an ID or token?</a:t>
            </a:r>
            <a:endParaRPr sz="1800">
              <a:solidFill>
                <a:srgbClr val="3F3F3F"/>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endParaRPr>
          </a:p>
          <a:p>
            <a:pPr indent="0" lvl="0" marL="0" rtl="0" algn="l">
              <a:spcBef>
                <a:spcPts val="600"/>
              </a:spcBef>
              <a:spcAft>
                <a:spcPts val="0"/>
              </a:spcAft>
              <a:buNone/>
            </a:pPr>
            <a:r>
              <a:t/>
            </a:r>
            <a:endParaRPr sz="1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2"/>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Research and</a:t>
            </a:r>
            <a:endParaRPr/>
          </a:p>
          <a:p>
            <a:pPr indent="0" lvl="0" marL="0" rtl="0" algn="l">
              <a:spcBef>
                <a:spcPts val="0"/>
              </a:spcBef>
              <a:spcAft>
                <a:spcPts val="0"/>
              </a:spcAft>
              <a:buNone/>
            </a:pPr>
            <a:r>
              <a:rPr lang="en"/>
              <a:t>Other solutions</a:t>
            </a:r>
            <a:endParaRPr/>
          </a:p>
        </p:txBody>
      </p:sp>
      <p:sp>
        <p:nvSpPr>
          <p:cNvPr id="231" name="Google Shape;231;p3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2" name="Google Shape;232;p32"/>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Hypothesis</a:t>
            </a:r>
            <a:endParaRPr sz="2400"/>
          </a:p>
        </p:txBody>
      </p:sp>
      <p:sp>
        <p:nvSpPr>
          <p:cNvPr id="233" name="Google Shape;233;p32"/>
          <p:cNvSpPr txBox="1"/>
          <p:nvPr>
            <p:ph idx="2" type="body"/>
          </p:nvPr>
        </p:nvSpPr>
        <p:spPr>
          <a:xfrm>
            <a:off x="2780300" y="1453518"/>
            <a:ext cx="5596200" cy="12078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3F3F3F"/>
              </a:buClr>
              <a:buSzPts val="1800"/>
              <a:buFont typeface="Nunito"/>
              <a:buChar char="●"/>
            </a:pPr>
            <a:r>
              <a:rPr lang="en" sz="1800">
                <a:solidFill>
                  <a:srgbClr val="222222"/>
                </a:solidFill>
                <a:highlight>
                  <a:srgbClr val="FFFFFF"/>
                </a:highlight>
                <a:latin typeface="Nunito"/>
                <a:ea typeface="Nunito"/>
                <a:cs typeface="Nunito"/>
                <a:sym typeface="Nunito"/>
              </a:rPr>
              <a:t>Can we create a stronger session mechanism that reduces or eliminate some of the known broken authentication vulnerabilities?</a:t>
            </a:r>
            <a:endParaRPr sz="1800">
              <a:solidFill>
                <a:srgbClr val="3F3F3F"/>
              </a:solidFill>
              <a:latin typeface="Nunito"/>
              <a:ea typeface="Nunito"/>
              <a:cs typeface="Nunito"/>
              <a:sym typeface="Nunito"/>
            </a:endParaRPr>
          </a:p>
          <a:p>
            <a:pPr indent="0" lvl="0" marL="457200" rtl="0" algn="l">
              <a:spcBef>
                <a:spcPts val="600"/>
              </a:spcBef>
              <a:spcAft>
                <a:spcPts val="0"/>
              </a:spcAft>
              <a:buNone/>
            </a:pPr>
            <a:r>
              <a:t/>
            </a:r>
            <a:endParaRPr/>
          </a:p>
        </p:txBody>
      </p:sp>
      <p:pic>
        <p:nvPicPr>
          <p:cNvPr id="234" name="Google Shape;234;p32"/>
          <p:cNvPicPr preferRelativeResize="0"/>
          <p:nvPr/>
        </p:nvPicPr>
        <p:blipFill>
          <a:blip r:embed="rId3">
            <a:alphaModFix/>
          </a:blip>
          <a:stretch>
            <a:fillRect/>
          </a:stretch>
        </p:blipFill>
        <p:spPr>
          <a:xfrm>
            <a:off x="6637950" y="2572468"/>
            <a:ext cx="2177382" cy="217738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33"/>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Research and</a:t>
            </a:r>
            <a:endParaRPr/>
          </a:p>
          <a:p>
            <a:pPr indent="0" lvl="0" marL="0" rtl="0" algn="l">
              <a:spcBef>
                <a:spcPts val="0"/>
              </a:spcBef>
              <a:spcAft>
                <a:spcPts val="0"/>
              </a:spcAft>
              <a:buNone/>
            </a:pPr>
            <a:r>
              <a:rPr lang="en"/>
              <a:t>Other solutions</a:t>
            </a:r>
            <a:endParaRPr/>
          </a:p>
        </p:txBody>
      </p:sp>
      <p:sp>
        <p:nvSpPr>
          <p:cNvPr id="240" name="Google Shape;240;p3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1" name="Google Shape;241;p33"/>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Current Research</a:t>
            </a:r>
            <a:endParaRPr sz="2400"/>
          </a:p>
        </p:txBody>
      </p:sp>
      <p:sp>
        <p:nvSpPr>
          <p:cNvPr id="242" name="Google Shape;242;p33"/>
          <p:cNvSpPr txBox="1"/>
          <p:nvPr>
            <p:ph idx="2" type="body"/>
          </p:nvPr>
        </p:nvSpPr>
        <p:spPr>
          <a:xfrm>
            <a:off x="2780300" y="1453526"/>
            <a:ext cx="5691600" cy="28062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Creating a strong session management system, that does not rely only on a token or session ID.</a:t>
            </a:r>
            <a:endParaRPr sz="1800">
              <a:solidFill>
                <a:srgbClr val="3F3F3F"/>
              </a:solidFill>
              <a:latin typeface="Nunito"/>
              <a:ea typeface="Nunito"/>
              <a:cs typeface="Nunito"/>
              <a:sym typeface="Nunito"/>
            </a:endParaRPr>
          </a:p>
          <a:p>
            <a:pPr indent="0" lvl="0" marL="914400" rtl="0" algn="l">
              <a:lnSpc>
                <a:spcPct val="100000"/>
              </a:lnSpc>
              <a:spcBef>
                <a:spcPts val="0"/>
              </a:spcBef>
              <a:spcAft>
                <a:spcPts val="0"/>
              </a:spcAft>
              <a:buNone/>
            </a:pPr>
            <a:r>
              <a:t/>
            </a:r>
            <a:endParaRPr sz="1800">
              <a:solidFill>
                <a:srgbClr val="3F3F3F"/>
              </a:solidFill>
              <a:latin typeface="Nunito"/>
              <a:ea typeface="Nunito"/>
              <a:cs typeface="Nunito"/>
              <a:sym typeface="Nunito"/>
            </a:endParaRPr>
          </a:p>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Create a relationship between the user and his session data.</a:t>
            </a:r>
            <a:endParaRPr sz="1800">
              <a:solidFill>
                <a:srgbClr val="3F3F3F"/>
              </a:solidFill>
              <a:latin typeface="Nunito"/>
              <a:ea typeface="Nunito"/>
              <a:cs typeface="Nunito"/>
              <a:sym typeface="Nunito"/>
            </a:endParaRPr>
          </a:p>
          <a:p>
            <a:pPr indent="0" lvl="0" marL="914400" rtl="0" algn="l">
              <a:lnSpc>
                <a:spcPct val="100000"/>
              </a:lnSpc>
              <a:spcBef>
                <a:spcPts val="0"/>
              </a:spcBef>
              <a:spcAft>
                <a:spcPts val="0"/>
              </a:spcAft>
              <a:buNone/>
            </a:pPr>
            <a:r>
              <a:t/>
            </a:r>
            <a:endParaRPr sz="1800">
              <a:solidFill>
                <a:srgbClr val="3F3F3F"/>
              </a:solidFill>
              <a:latin typeface="Nunito"/>
              <a:ea typeface="Nunito"/>
              <a:cs typeface="Nunito"/>
              <a:sym typeface="Nunito"/>
            </a:endParaRPr>
          </a:p>
          <a:p>
            <a:pPr indent="-342900" lvl="0" marL="457200" rtl="0" algn="l">
              <a:lnSpc>
                <a:spcPct val="100000"/>
              </a:lnSpc>
              <a:spcBef>
                <a:spcPts val="0"/>
              </a:spcBef>
              <a:spcAft>
                <a:spcPts val="0"/>
              </a:spcAft>
              <a:buClr>
                <a:srgbClr val="3F3F3F"/>
              </a:buClr>
              <a:buSzPts val="1800"/>
              <a:buFont typeface="Nunito"/>
              <a:buChar char="●"/>
            </a:pPr>
            <a:r>
              <a:rPr lang="en" sz="1800">
                <a:solidFill>
                  <a:srgbClr val="3F3F3F"/>
                </a:solidFill>
                <a:latin typeface="Nunito"/>
                <a:ea typeface="Nunito"/>
                <a:cs typeface="Nunito"/>
                <a:sym typeface="Nunito"/>
              </a:rPr>
              <a:t>Exploit the characteristics of Blockchain to improve security in the session management and reduce or eliminate vulnerabilities.</a:t>
            </a:r>
            <a:endParaRPr sz="1800">
              <a:solidFill>
                <a:srgbClr val="3F3F3F"/>
              </a:solidFill>
              <a:latin typeface="Nunito"/>
              <a:ea typeface="Nunito"/>
              <a:cs typeface="Nunito"/>
              <a:sym typeface="Nunito"/>
            </a:endParaRPr>
          </a:p>
          <a:p>
            <a:pPr indent="0" lvl="0" marL="457200" rtl="0" algn="l">
              <a:spcBef>
                <a:spcPts val="600"/>
              </a:spcBef>
              <a:spcAft>
                <a:spcPts val="0"/>
              </a:spcAft>
              <a:buNone/>
            </a:pPr>
            <a:r>
              <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6"/>
          <p:cNvSpPr txBox="1"/>
          <p:nvPr>
            <p:ph type="title"/>
          </p:nvPr>
        </p:nvSpPr>
        <p:spPr>
          <a:xfrm>
            <a:off x="646573" y="1016000"/>
            <a:ext cx="3246900" cy="97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Table of contents</a:t>
            </a:r>
            <a:endParaRPr/>
          </a:p>
        </p:txBody>
      </p:sp>
      <p:sp>
        <p:nvSpPr>
          <p:cNvPr id="99" name="Google Shape;99;p16"/>
          <p:cNvSpPr txBox="1"/>
          <p:nvPr>
            <p:ph idx="2" type="body"/>
          </p:nvPr>
        </p:nvSpPr>
        <p:spPr>
          <a:xfrm>
            <a:off x="5086075" y="868600"/>
            <a:ext cx="3470700" cy="30999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AutoNum type="arabicPeriod"/>
            </a:pPr>
            <a:r>
              <a:rPr lang="en" sz="2400"/>
              <a:t>Motivation</a:t>
            </a:r>
            <a:endParaRPr sz="2400"/>
          </a:p>
          <a:p>
            <a:pPr indent="-381000" lvl="0" marL="457200" rtl="0" algn="l">
              <a:spcBef>
                <a:spcPts val="1000"/>
              </a:spcBef>
              <a:spcAft>
                <a:spcPts val="0"/>
              </a:spcAft>
              <a:buSzPts val="2400"/>
              <a:buAutoNum type="arabicPeriod"/>
            </a:pPr>
            <a:r>
              <a:rPr lang="en" sz="2400">
                <a:solidFill>
                  <a:schemeClr val="dk2"/>
                </a:solidFill>
              </a:rPr>
              <a:t>Background</a:t>
            </a:r>
            <a:endParaRPr sz="2400"/>
          </a:p>
          <a:p>
            <a:pPr indent="-381000" lvl="0" marL="457200" rtl="0" algn="l">
              <a:spcBef>
                <a:spcPts val="1000"/>
              </a:spcBef>
              <a:spcAft>
                <a:spcPts val="0"/>
              </a:spcAft>
              <a:buSzPts val="2400"/>
              <a:buAutoNum type="arabicPeriod"/>
            </a:pPr>
            <a:r>
              <a:rPr lang="en" sz="2400"/>
              <a:t>Questions</a:t>
            </a:r>
            <a:endParaRPr sz="2400"/>
          </a:p>
          <a:p>
            <a:pPr indent="-381000" lvl="0" marL="457200" rtl="0" algn="l">
              <a:spcBef>
                <a:spcPts val="1000"/>
              </a:spcBef>
              <a:spcAft>
                <a:spcPts val="0"/>
              </a:spcAft>
              <a:buSzPts val="2400"/>
              <a:buAutoNum type="arabicPeriod"/>
            </a:pPr>
            <a:r>
              <a:rPr lang="en" sz="2400"/>
              <a:t>Hypothesis</a:t>
            </a:r>
            <a:endParaRPr sz="2400"/>
          </a:p>
          <a:p>
            <a:pPr indent="-381000" lvl="0" marL="457200" rtl="0" algn="l">
              <a:spcBef>
                <a:spcPts val="1000"/>
              </a:spcBef>
              <a:spcAft>
                <a:spcPts val="0"/>
              </a:spcAft>
              <a:buSzPts val="2400"/>
              <a:buAutoNum type="arabicPeriod"/>
            </a:pPr>
            <a:r>
              <a:rPr lang="en" sz="2400"/>
              <a:t>The Solution</a:t>
            </a:r>
            <a:endParaRPr sz="2400"/>
          </a:p>
          <a:p>
            <a:pPr indent="-381000" lvl="0" marL="457200" rtl="0" algn="l">
              <a:spcBef>
                <a:spcPts val="1000"/>
              </a:spcBef>
              <a:spcAft>
                <a:spcPts val="0"/>
              </a:spcAft>
              <a:buSzPts val="2400"/>
              <a:buAutoNum type="arabicPeriod"/>
            </a:pPr>
            <a:r>
              <a:rPr lang="en" sz="2400"/>
              <a:t>Analysis</a:t>
            </a:r>
            <a:endParaRPr sz="2400"/>
          </a:p>
          <a:p>
            <a:pPr indent="-381000" lvl="0" marL="457200" rtl="0" algn="l">
              <a:spcBef>
                <a:spcPts val="1000"/>
              </a:spcBef>
              <a:spcAft>
                <a:spcPts val="1000"/>
              </a:spcAft>
              <a:buSzPts val="2400"/>
              <a:buAutoNum type="arabicPeriod"/>
            </a:pPr>
            <a:r>
              <a:rPr lang="en" sz="2400"/>
              <a:t>Conclusions</a:t>
            </a:r>
            <a:endParaRPr sz="2400"/>
          </a:p>
        </p:txBody>
      </p:sp>
      <p:sp>
        <p:nvSpPr>
          <p:cNvPr id="100" name="Google Shape;100;p1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46" name="Shape 246"/>
        <p:cNvGrpSpPr/>
        <p:nvPr/>
      </p:nvGrpSpPr>
      <p:grpSpPr>
        <a:xfrm>
          <a:off x="0" y="0"/>
          <a:ext cx="0" cy="0"/>
          <a:chOff x="0" y="0"/>
          <a:chExt cx="0" cy="0"/>
        </a:xfrm>
      </p:grpSpPr>
      <p:sp>
        <p:nvSpPr>
          <p:cNvPr id="247" name="Google Shape;247;p34"/>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Research and</a:t>
            </a:r>
            <a:endParaRPr/>
          </a:p>
          <a:p>
            <a:pPr indent="0" lvl="0" marL="0" rtl="0" algn="l">
              <a:spcBef>
                <a:spcPts val="0"/>
              </a:spcBef>
              <a:spcAft>
                <a:spcPts val="0"/>
              </a:spcAft>
              <a:buNone/>
            </a:pPr>
            <a:r>
              <a:rPr lang="en"/>
              <a:t>Other solutions</a:t>
            </a:r>
            <a:endParaRPr/>
          </a:p>
        </p:txBody>
      </p:sp>
      <p:sp>
        <p:nvSpPr>
          <p:cNvPr id="248" name="Google Shape;248;p3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49" name="Google Shape;249;p34"/>
          <p:cNvPicPr preferRelativeResize="0"/>
          <p:nvPr/>
        </p:nvPicPr>
        <p:blipFill>
          <a:blip r:embed="rId3">
            <a:alphaModFix/>
          </a:blip>
          <a:stretch>
            <a:fillRect/>
          </a:stretch>
        </p:blipFill>
        <p:spPr>
          <a:xfrm>
            <a:off x="2727800" y="245938"/>
            <a:ext cx="6109374" cy="46401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53" name="Shape 253"/>
        <p:cNvGrpSpPr/>
        <p:nvPr/>
      </p:nvGrpSpPr>
      <p:grpSpPr>
        <a:xfrm>
          <a:off x="0" y="0"/>
          <a:ext cx="0" cy="0"/>
          <a:chOff x="0" y="0"/>
          <a:chExt cx="0" cy="0"/>
        </a:xfrm>
      </p:grpSpPr>
      <p:sp>
        <p:nvSpPr>
          <p:cNvPr id="254" name="Google Shape;254;p35"/>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6" name="Google Shape;256;p35"/>
          <p:cNvSpPr txBox="1"/>
          <p:nvPr/>
        </p:nvSpPr>
        <p:spPr>
          <a:xfrm>
            <a:off x="0" y="0"/>
            <a:ext cx="8999400" cy="923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lt1"/>
                </a:solidFill>
                <a:latin typeface="Nunito Sans"/>
                <a:ea typeface="Nunito Sans"/>
                <a:cs typeface="Nunito Sans"/>
                <a:sym typeface="Nunito Sans"/>
              </a:rPr>
              <a:t>Current Research and Other solutions</a:t>
            </a:r>
            <a:endParaRPr sz="2400">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sz="2400">
              <a:solidFill>
                <a:schemeClr val="lt1"/>
              </a:solidFill>
              <a:latin typeface="Nunito Sans"/>
              <a:ea typeface="Nunito Sans"/>
              <a:cs typeface="Nunito Sans"/>
              <a:sym typeface="Nunito Sans"/>
            </a:endParaRPr>
          </a:p>
        </p:txBody>
      </p:sp>
      <p:graphicFrame>
        <p:nvGraphicFramePr>
          <p:cNvPr id="257" name="Google Shape;257;p35"/>
          <p:cNvGraphicFramePr/>
          <p:nvPr/>
        </p:nvGraphicFramePr>
        <p:xfrm>
          <a:off x="240750" y="1524025"/>
          <a:ext cx="3000000" cy="3000000"/>
        </p:xfrm>
        <a:graphic>
          <a:graphicData uri="http://schemas.openxmlformats.org/drawingml/2006/table">
            <a:tbl>
              <a:tblPr>
                <a:noFill/>
                <a:tableStyleId>{41246B62-6161-4434-BDFD-7C291163B748}</a:tableStyleId>
              </a:tblPr>
              <a:tblGrid>
                <a:gridCol w="1813200"/>
                <a:gridCol w="1367725"/>
                <a:gridCol w="1269975"/>
                <a:gridCol w="1292525"/>
                <a:gridCol w="1028700"/>
                <a:gridCol w="1890375"/>
              </a:tblGrid>
              <a:tr h="835725">
                <a:tc>
                  <a:txBody>
                    <a:bodyPr>
                      <a:noAutofit/>
                    </a:bodyPr>
                    <a:lstStyle/>
                    <a:p>
                      <a:pPr indent="0" lvl="0" marL="0" rtl="0" algn="ctr">
                        <a:spcBef>
                          <a:spcPts val="0"/>
                        </a:spcBef>
                        <a:spcAft>
                          <a:spcPts val="0"/>
                        </a:spcAft>
                        <a:buNone/>
                      </a:pPr>
                      <a:r>
                        <a:rPr b="1" lang="en"/>
                        <a:t>Products</a:t>
                      </a:r>
                      <a:endParaRPr b="1"/>
                    </a:p>
                  </a:txBody>
                  <a:tcPr marT="91425" marB="91425" marR="91425" marL="91425" anchor="ctr"/>
                </a:tc>
                <a:tc>
                  <a:txBody>
                    <a:bodyPr>
                      <a:noAutofit/>
                    </a:bodyPr>
                    <a:lstStyle/>
                    <a:p>
                      <a:pPr indent="0" lvl="0" marL="0" rtl="0" algn="ctr">
                        <a:spcBef>
                          <a:spcPts val="0"/>
                        </a:spcBef>
                        <a:spcAft>
                          <a:spcPts val="0"/>
                        </a:spcAft>
                        <a:buNone/>
                      </a:pPr>
                      <a:r>
                        <a:rPr lang="en"/>
                        <a:t>Identity management</a:t>
                      </a:r>
                      <a:endParaRPr/>
                    </a:p>
                  </a:txBody>
                  <a:tcPr marT="91425" marB="91425" marR="91425" marL="91425" anchor="ctr"/>
                </a:tc>
                <a:tc>
                  <a:txBody>
                    <a:bodyPr>
                      <a:noAutofit/>
                    </a:bodyPr>
                    <a:lstStyle/>
                    <a:p>
                      <a:pPr indent="0" lvl="0" marL="0" rtl="0" algn="ctr">
                        <a:spcBef>
                          <a:spcPts val="0"/>
                        </a:spcBef>
                        <a:spcAft>
                          <a:spcPts val="0"/>
                        </a:spcAft>
                        <a:buNone/>
                      </a:pPr>
                      <a:r>
                        <a:rPr lang="en"/>
                        <a:t>Access Management</a:t>
                      </a:r>
                      <a:endParaRPr/>
                    </a:p>
                  </a:txBody>
                  <a:tcPr marT="91425" marB="91425" marR="91425" marL="91425" anchor="ctr"/>
                </a:tc>
                <a:tc>
                  <a:txBody>
                    <a:bodyPr>
                      <a:noAutofit/>
                    </a:bodyPr>
                    <a:lstStyle/>
                    <a:p>
                      <a:pPr indent="0" lvl="0" marL="0" rtl="0" algn="ctr">
                        <a:spcBef>
                          <a:spcPts val="0"/>
                        </a:spcBef>
                        <a:spcAft>
                          <a:spcPts val="0"/>
                        </a:spcAft>
                        <a:buNone/>
                      </a:pPr>
                      <a:r>
                        <a:rPr lang="en"/>
                        <a:t>Session Management</a:t>
                      </a:r>
                      <a:endParaRPr/>
                    </a:p>
                  </a:txBody>
                  <a:tcPr marT="91425" marB="91425" marR="91425" marL="91425" anchor="ctr"/>
                </a:tc>
                <a:tc>
                  <a:txBody>
                    <a:bodyPr>
                      <a:noAutofit/>
                    </a:bodyPr>
                    <a:lstStyle/>
                    <a:p>
                      <a:pPr indent="0" lvl="0" marL="0" rtl="0" algn="ctr">
                        <a:spcBef>
                          <a:spcPts val="0"/>
                        </a:spcBef>
                        <a:spcAft>
                          <a:spcPts val="0"/>
                        </a:spcAft>
                        <a:buNone/>
                      </a:pPr>
                      <a:r>
                        <a:rPr lang="en"/>
                        <a:t>Oauth</a:t>
                      </a:r>
                      <a:endParaRPr/>
                    </a:p>
                  </a:txBody>
                  <a:tcPr marT="91425" marB="91425" marR="91425" marL="91425" anchor="ctr"/>
                </a:tc>
                <a:tc>
                  <a:txBody>
                    <a:bodyPr>
                      <a:noAutofit/>
                    </a:bodyPr>
                    <a:lstStyle/>
                    <a:p>
                      <a:pPr indent="0" lvl="0" marL="0" rtl="0" algn="ctr">
                        <a:spcBef>
                          <a:spcPts val="0"/>
                        </a:spcBef>
                        <a:spcAft>
                          <a:spcPts val="0"/>
                        </a:spcAft>
                        <a:buNone/>
                      </a:pPr>
                      <a:r>
                        <a:rPr lang="en"/>
                        <a:t>OpenIdConnect</a:t>
                      </a:r>
                      <a:endParaRPr/>
                    </a:p>
                  </a:txBody>
                  <a:tcPr marT="91425" marB="91425" marR="91425" marL="91425" anchor="ctr"/>
                </a:tc>
              </a:tr>
              <a:tr h="404125">
                <a:tc>
                  <a:txBody>
                    <a:bodyPr>
                      <a:noAutofit/>
                    </a:bodyPr>
                    <a:lstStyle/>
                    <a:p>
                      <a:pPr indent="0" lvl="0" marL="0" rtl="0" algn="l">
                        <a:spcBef>
                          <a:spcPts val="0"/>
                        </a:spcBef>
                        <a:spcAft>
                          <a:spcPts val="0"/>
                        </a:spcAft>
                        <a:buNone/>
                      </a:pPr>
                      <a:r>
                        <a:rPr lang="en"/>
                        <a:t>ShoCard</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r h="404125">
                <a:tc>
                  <a:txBody>
                    <a:bodyPr>
                      <a:noAutofit/>
                    </a:bodyPr>
                    <a:lstStyle/>
                    <a:p>
                      <a:pPr indent="0" lvl="0" marL="0" rtl="0" algn="l">
                        <a:spcBef>
                          <a:spcPts val="0"/>
                        </a:spcBef>
                        <a:spcAft>
                          <a:spcPts val="0"/>
                        </a:spcAft>
                        <a:buNone/>
                      </a:pPr>
                      <a:r>
                        <a:rPr lang="en"/>
                        <a:t>Uport</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r h="404125">
                <a:tc>
                  <a:txBody>
                    <a:bodyPr>
                      <a:noAutofit/>
                    </a:bodyPr>
                    <a:lstStyle/>
                    <a:p>
                      <a:pPr indent="0" lvl="0" marL="0" rtl="0" algn="l">
                        <a:spcBef>
                          <a:spcPts val="0"/>
                        </a:spcBef>
                        <a:spcAft>
                          <a:spcPts val="0"/>
                        </a:spcAft>
                        <a:buNone/>
                      </a:pPr>
                      <a:r>
                        <a:rPr lang="en">
                          <a:solidFill>
                            <a:schemeClr val="dk1"/>
                          </a:solidFill>
                          <a:latin typeface="Nunito Sans"/>
                          <a:ea typeface="Nunito Sans"/>
                          <a:cs typeface="Nunito Sans"/>
                          <a:sym typeface="Nunito Sans"/>
                        </a:rPr>
                        <a:t>UniquID</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r h="404125">
                <a:tc>
                  <a:txBody>
                    <a:bodyPr>
                      <a:noAutofit/>
                    </a:bodyPr>
                    <a:lstStyle/>
                    <a:p>
                      <a:pPr indent="0" lvl="0" marL="0" rtl="0" algn="l">
                        <a:spcBef>
                          <a:spcPts val="0"/>
                        </a:spcBef>
                        <a:spcAft>
                          <a:spcPts val="0"/>
                        </a:spcAft>
                        <a:buClr>
                          <a:schemeClr val="dk1"/>
                        </a:buClr>
                        <a:buSzPts val="1100"/>
                        <a:buFont typeface="Arial"/>
                        <a:buNone/>
                      </a:pPr>
                      <a:r>
                        <a:rPr lang="en">
                          <a:solidFill>
                            <a:schemeClr val="dk1"/>
                          </a:solidFill>
                        </a:rPr>
                        <a:t>Jolocom</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r h="404125">
                <a:tc>
                  <a:txBody>
                    <a:bodyPr>
                      <a:noAutofit/>
                    </a:bodyPr>
                    <a:lstStyle/>
                    <a:p>
                      <a:pPr indent="0" lvl="0" marL="0" rtl="0" algn="l">
                        <a:spcBef>
                          <a:spcPts val="0"/>
                        </a:spcBef>
                        <a:spcAft>
                          <a:spcPts val="0"/>
                        </a:spcAft>
                        <a:buNone/>
                      </a:pPr>
                      <a:r>
                        <a:rPr lang="en"/>
                        <a:t>BlockOAUTH</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r h="404125">
                <a:tc>
                  <a:txBody>
                    <a:bodyPr>
                      <a:noAutofit/>
                    </a:bodyPr>
                    <a:lstStyle/>
                    <a:p>
                      <a:pPr indent="0" lvl="0" marL="0" rtl="0" algn="l">
                        <a:spcBef>
                          <a:spcPts val="0"/>
                        </a:spcBef>
                        <a:spcAft>
                          <a:spcPts val="0"/>
                        </a:spcAft>
                        <a:buNone/>
                      </a:pPr>
                      <a:r>
                        <a:rPr lang="en"/>
                        <a:t>Civic</a:t>
                      </a:r>
                      <a:endParaRPr/>
                    </a:p>
                  </a:txBody>
                  <a:tcPr marT="91425" marB="91425" marR="91425" marL="91425"/>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36"/>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Research and</a:t>
            </a:r>
            <a:endParaRPr/>
          </a:p>
          <a:p>
            <a:pPr indent="0" lvl="0" marL="0" rtl="0" algn="l">
              <a:spcBef>
                <a:spcPts val="0"/>
              </a:spcBef>
              <a:spcAft>
                <a:spcPts val="0"/>
              </a:spcAft>
              <a:buNone/>
            </a:pPr>
            <a:r>
              <a:rPr lang="en"/>
              <a:t>Other solutions</a:t>
            </a:r>
            <a:endParaRPr/>
          </a:p>
        </p:txBody>
      </p:sp>
      <p:sp>
        <p:nvSpPr>
          <p:cNvPr id="263" name="Google Shape;263;p3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4" name="Google Shape;264;p36"/>
          <p:cNvSpPr txBox="1"/>
          <p:nvPr>
            <p:ph idx="1" type="body"/>
          </p:nvPr>
        </p:nvSpPr>
        <p:spPr>
          <a:xfrm>
            <a:off x="2960575" y="80275"/>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Other Solutions</a:t>
            </a:r>
            <a:endParaRPr sz="2400"/>
          </a:p>
        </p:txBody>
      </p:sp>
      <p:sp>
        <p:nvSpPr>
          <p:cNvPr id="265" name="Google Shape;265;p36"/>
          <p:cNvSpPr txBox="1"/>
          <p:nvPr>
            <p:ph idx="2" type="body"/>
          </p:nvPr>
        </p:nvSpPr>
        <p:spPr>
          <a:xfrm>
            <a:off x="2771600" y="812426"/>
            <a:ext cx="5691600" cy="28062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There are several systems based on identity management. </a:t>
            </a:r>
            <a:endParaRPr sz="1800">
              <a:solidFill>
                <a:schemeClr val="dk1"/>
              </a:solidFill>
              <a:latin typeface="Nunito"/>
              <a:ea typeface="Nunito"/>
              <a:cs typeface="Nunito"/>
              <a:sym typeface="Nunito"/>
            </a:endParaRPr>
          </a:p>
          <a:p>
            <a:pPr indent="0" lvl="0" marL="9144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Some of them are implemented on Blockchain, some are mobile apps and others focused on attestation attributes. </a:t>
            </a:r>
            <a:endParaRPr sz="1800">
              <a:solidFill>
                <a:schemeClr val="dk1"/>
              </a:solidFill>
              <a:latin typeface="Nunito"/>
              <a:ea typeface="Nunito"/>
              <a:cs typeface="Nunito"/>
              <a:sym typeface="Nunito"/>
            </a:endParaRPr>
          </a:p>
          <a:p>
            <a:pPr indent="0" lvl="0" marL="9144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Most of these methods are trying to create a unique system that resolves everything, not only authentication but identity management as well. </a:t>
            </a:r>
            <a:endParaRPr sz="1800">
              <a:solidFill>
                <a:schemeClr val="dk1"/>
              </a:solidFill>
              <a:latin typeface="Nunito"/>
              <a:ea typeface="Nunito"/>
              <a:cs typeface="Nunito"/>
              <a:sym typeface="Nunito"/>
            </a:endParaRPr>
          </a:p>
          <a:p>
            <a:pPr indent="0" lvl="0" marL="9144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But, this approach could be controversial since creating a unique solution may limit systems and users to only one solution instead of providing flexibility and the freedom for choosing and using different platforms.</a:t>
            </a:r>
            <a:endParaRPr sz="1800">
              <a:solidFill>
                <a:srgbClr val="3F3F3F"/>
              </a:solidFill>
              <a:latin typeface="Nunito"/>
              <a:ea typeface="Nunito"/>
              <a:cs typeface="Nunito"/>
              <a:sym typeface="Nunito"/>
            </a:endParaRPr>
          </a:p>
          <a:p>
            <a:pPr indent="0" lvl="0" marL="457200" rtl="0" algn="l">
              <a:spcBef>
                <a:spcPts val="600"/>
              </a:spcBef>
              <a:spcAft>
                <a:spcPts val="0"/>
              </a:spcAft>
              <a:buNone/>
            </a:pPr>
            <a:r>
              <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Google Shape;270;p37"/>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Methodology</a:t>
            </a:r>
            <a:endParaRPr/>
          </a:p>
        </p:txBody>
      </p:sp>
      <p:sp>
        <p:nvSpPr>
          <p:cNvPr id="271" name="Google Shape;271;p37"/>
          <p:cNvSpPr txBox="1"/>
          <p:nvPr>
            <p:ph idx="12" type="sldNum"/>
          </p:nvPr>
        </p:nvSpPr>
        <p:spPr>
          <a:xfrm>
            <a:off x="8635755" y="4749893"/>
            <a:ext cx="6120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2" name="Google Shape;272;p37"/>
          <p:cNvSpPr/>
          <p:nvPr/>
        </p:nvSpPr>
        <p:spPr>
          <a:xfrm>
            <a:off x="2761950" y="1630707"/>
            <a:ext cx="2310600" cy="2004900"/>
          </a:xfrm>
          <a:prstGeom prst="ellipse">
            <a:avLst/>
          </a:prstGeom>
          <a:solidFill>
            <a:srgbClr val="FF9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Nunito Sans"/>
                <a:ea typeface="Nunito Sans"/>
                <a:cs typeface="Nunito Sans"/>
                <a:sym typeface="Nunito Sans"/>
              </a:rPr>
              <a:t>Implementation</a:t>
            </a:r>
            <a:endParaRPr sz="1600">
              <a:solidFill>
                <a:srgbClr val="FFFFFF"/>
              </a:solidFill>
              <a:latin typeface="Nunito Sans"/>
              <a:ea typeface="Nunito Sans"/>
              <a:cs typeface="Nunito Sans"/>
              <a:sym typeface="Nunito Sans"/>
            </a:endParaRPr>
          </a:p>
        </p:txBody>
      </p:sp>
      <p:sp>
        <p:nvSpPr>
          <p:cNvPr id="273" name="Google Shape;273;p37"/>
          <p:cNvSpPr/>
          <p:nvPr/>
        </p:nvSpPr>
        <p:spPr>
          <a:xfrm>
            <a:off x="4685386" y="98375"/>
            <a:ext cx="2310600" cy="2004900"/>
          </a:xfrm>
          <a:prstGeom prst="ellipse">
            <a:avLst/>
          </a:prstGeom>
          <a:solidFill>
            <a:srgbClr val="F67031"/>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rgbClr val="FFFFFF"/>
                </a:solidFill>
                <a:latin typeface="Nunito Sans"/>
                <a:ea typeface="Nunito Sans"/>
                <a:cs typeface="Nunito Sans"/>
                <a:sym typeface="Nunito Sans"/>
              </a:rPr>
              <a:t>Analysis and </a:t>
            </a:r>
            <a:endParaRPr sz="1800">
              <a:solidFill>
                <a:srgbClr val="FFFFFF"/>
              </a:solidFill>
              <a:latin typeface="Nunito Sans"/>
              <a:ea typeface="Nunito Sans"/>
              <a:cs typeface="Nunito Sans"/>
              <a:sym typeface="Nunito Sans"/>
            </a:endParaRPr>
          </a:p>
          <a:p>
            <a:pPr indent="0" lvl="0" marL="0" rtl="0" algn="ctr">
              <a:spcBef>
                <a:spcPts val="0"/>
              </a:spcBef>
              <a:spcAft>
                <a:spcPts val="0"/>
              </a:spcAft>
              <a:buClr>
                <a:schemeClr val="dk1"/>
              </a:buClr>
              <a:buSzPts val="1100"/>
              <a:buFont typeface="Arial"/>
              <a:buNone/>
            </a:pPr>
            <a:r>
              <a:rPr lang="en" sz="1800">
                <a:solidFill>
                  <a:srgbClr val="FFFFFF"/>
                </a:solidFill>
                <a:latin typeface="Nunito Sans"/>
                <a:ea typeface="Nunito Sans"/>
                <a:cs typeface="Nunito Sans"/>
                <a:sym typeface="Nunito Sans"/>
              </a:rPr>
              <a:t>Design</a:t>
            </a:r>
            <a:endParaRPr sz="1800">
              <a:solidFill>
                <a:srgbClr val="FFFFFF"/>
              </a:solidFill>
              <a:latin typeface="Nunito Sans"/>
              <a:ea typeface="Nunito Sans"/>
              <a:cs typeface="Nunito Sans"/>
              <a:sym typeface="Nunito Sans"/>
            </a:endParaRPr>
          </a:p>
        </p:txBody>
      </p:sp>
      <p:sp>
        <p:nvSpPr>
          <p:cNvPr id="274" name="Google Shape;274;p37"/>
          <p:cNvSpPr/>
          <p:nvPr/>
        </p:nvSpPr>
        <p:spPr>
          <a:xfrm>
            <a:off x="4798995" y="2983450"/>
            <a:ext cx="2310600" cy="2004900"/>
          </a:xfrm>
          <a:prstGeom prst="ellipse">
            <a:avLst/>
          </a:prstGeom>
          <a:solidFill>
            <a:srgbClr val="ED003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Nunito Sans"/>
                <a:ea typeface="Nunito Sans"/>
                <a:cs typeface="Nunito Sans"/>
                <a:sym typeface="Nunito Sans"/>
              </a:rPr>
              <a:t>Testing</a:t>
            </a:r>
            <a:endParaRPr sz="1800">
              <a:solidFill>
                <a:srgbClr val="FFFFFF"/>
              </a:solidFill>
              <a:latin typeface="Nunito Sans"/>
              <a:ea typeface="Nunito Sans"/>
              <a:cs typeface="Nunito Sans"/>
              <a:sym typeface="Nunito Sans"/>
            </a:endParaRPr>
          </a:p>
        </p:txBody>
      </p:sp>
      <p:grpSp>
        <p:nvGrpSpPr>
          <p:cNvPr id="275" name="Google Shape;275;p37"/>
          <p:cNvGrpSpPr/>
          <p:nvPr/>
        </p:nvGrpSpPr>
        <p:grpSpPr>
          <a:xfrm>
            <a:off x="7195387" y="1026660"/>
            <a:ext cx="403162" cy="349768"/>
            <a:chOff x="6649150" y="309350"/>
            <a:chExt cx="395800" cy="395800"/>
          </a:xfrm>
        </p:grpSpPr>
        <p:sp>
          <p:nvSpPr>
            <p:cNvPr id="276" name="Google Shape;276;p37"/>
            <p:cNvSpPr/>
            <p:nvPr/>
          </p:nvSpPr>
          <p:spPr>
            <a:xfrm>
              <a:off x="6649150" y="309350"/>
              <a:ext cx="395800" cy="395800"/>
            </a:xfrm>
            <a:custGeom>
              <a:rect b="b" l="l" r="r" t="t"/>
              <a:pathLst>
                <a:path extrusionOk="0" fill="none" h="15832" w="15832">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7"/>
            <p:cNvSpPr/>
            <p:nvPr/>
          </p:nvSpPr>
          <p:spPr>
            <a:xfrm>
              <a:off x="6673500" y="333700"/>
              <a:ext cx="347100" cy="347100"/>
            </a:xfrm>
            <a:custGeom>
              <a:rect b="b" l="l" r="r" t="t"/>
              <a:pathLst>
                <a:path extrusionOk="0" fill="none" h="13884" w="13884">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7"/>
            <p:cNvSpPr/>
            <p:nvPr/>
          </p:nvSpPr>
          <p:spPr>
            <a:xfrm>
              <a:off x="6848850" y="397625"/>
              <a:ext cx="54825" cy="169300"/>
            </a:xfrm>
            <a:custGeom>
              <a:rect b="b" l="l" r="r" t="t"/>
              <a:pathLst>
                <a:path extrusionOk="0" fill="none" h="6772" w="2193">
                  <a:moveTo>
                    <a:pt x="1" y="1"/>
                  </a:moveTo>
                  <a:lnTo>
                    <a:pt x="1" y="4580"/>
                  </a:lnTo>
                  <a:lnTo>
                    <a:pt x="2193" y="6772"/>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7"/>
            <p:cNvSpPr/>
            <p:nvPr/>
          </p:nvSpPr>
          <p:spPr>
            <a:xfrm>
              <a:off x="6847025" y="333700"/>
              <a:ext cx="25" cy="29250"/>
            </a:xfrm>
            <a:custGeom>
              <a:rect b="b" l="l" r="r" t="t"/>
              <a:pathLst>
                <a:path extrusionOk="0" fill="none" h="1170" w="1">
                  <a:moveTo>
                    <a:pt x="1" y="1170"/>
                  </a:move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7"/>
            <p:cNvSpPr/>
            <p:nvPr/>
          </p:nvSpPr>
          <p:spPr>
            <a:xfrm>
              <a:off x="6760575" y="356850"/>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7"/>
            <p:cNvSpPr/>
            <p:nvPr/>
          </p:nvSpPr>
          <p:spPr>
            <a:xfrm>
              <a:off x="6760575" y="356850"/>
              <a:ext cx="14025" cy="24975"/>
            </a:xfrm>
            <a:custGeom>
              <a:rect b="b" l="l" r="r" t="t"/>
              <a:pathLst>
                <a:path extrusionOk="0" fill="none" h="999" w="561">
                  <a:moveTo>
                    <a:pt x="1" y="0"/>
                  </a:moveTo>
                  <a:lnTo>
                    <a:pt x="561" y="99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37"/>
            <p:cNvSpPr/>
            <p:nvPr/>
          </p:nvSpPr>
          <p:spPr>
            <a:xfrm>
              <a:off x="6696650" y="420775"/>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7"/>
            <p:cNvSpPr/>
            <p:nvPr/>
          </p:nvSpPr>
          <p:spPr>
            <a:xfrm>
              <a:off x="6696650" y="420775"/>
              <a:ext cx="24975" cy="14025"/>
            </a:xfrm>
            <a:custGeom>
              <a:rect b="b" l="l" r="r" t="t"/>
              <a:pathLst>
                <a:path extrusionOk="0" fill="none" h="561" w="999">
                  <a:moveTo>
                    <a:pt x="0" y="0"/>
                  </a:moveTo>
                  <a:lnTo>
                    <a:pt x="999" y="56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7"/>
            <p:cNvSpPr/>
            <p:nvPr/>
          </p:nvSpPr>
          <p:spPr>
            <a:xfrm>
              <a:off x="6673500" y="507225"/>
              <a:ext cx="29250" cy="25"/>
            </a:xfrm>
            <a:custGeom>
              <a:rect b="b" l="l" r="r" t="t"/>
              <a:pathLst>
                <a:path extrusionOk="0" fill="none" h="1" w="1170">
                  <a:moveTo>
                    <a:pt x="1" y="1"/>
                  </a:moveTo>
                  <a:lnTo>
                    <a:pt x="117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37"/>
            <p:cNvSpPr/>
            <p:nvPr/>
          </p:nvSpPr>
          <p:spPr>
            <a:xfrm>
              <a:off x="6696650" y="593700"/>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7"/>
            <p:cNvSpPr/>
            <p:nvPr/>
          </p:nvSpPr>
          <p:spPr>
            <a:xfrm>
              <a:off x="6696650" y="579700"/>
              <a:ext cx="24975" cy="14025"/>
            </a:xfrm>
            <a:custGeom>
              <a:rect b="b" l="l" r="r" t="t"/>
              <a:pathLst>
                <a:path extrusionOk="0" fill="none" h="561" w="999">
                  <a:moveTo>
                    <a:pt x="0" y="560"/>
                  </a:moveTo>
                  <a:lnTo>
                    <a:pt x="999"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7"/>
            <p:cNvSpPr/>
            <p:nvPr/>
          </p:nvSpPr>
          <p:spPr>
            <a:xfrm>
              <a:off x="6760575" y="632675"/>
              <a:ext cx="14025" cy="24975"/>
            </a:xfrm>
            <a:custGeom>
              <a:rect b="b" l="l" r="r" t="t"/>
              <a:pathLst>
                <a:path extrusionOk="0" fill="none" h="999" w="561">
                  <a:moveTo>
                    <a:pt x="1" y="999"/>
                  </a:moveTo>
                  <a:lnTo>
                    <a:pt x="56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7"/>
            <p:cNvSpPr/>
            <p:nvPr/>
          </p:nvSpPr>
          <p:spPr>
            <a:xfrm>
              <a:off x="6760575" y="657625"/>
              <a:ext cx="25" cy="25"/>
            </a:xfrm>
            <a:custGeom>
              <a:rect b="b" l="l" r="r" t="t"/>
              <a:pathLst>
                <a:path extrusionOk="0" fill="none" h="1" w="1">
                  <a:moveTo>
                    <a:pt x="1" y="1"/>
                  </a:move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37"/>
            <p:cNvSpPr/>
            <p:nvPr/>
          </p:nvSpPr>
          <p:spPr>
            <a:xfrm>
              <a:off x="6847025" y="651550"/>
              <a:ext cx="25" cy="29250"/>
            </a:xfrm>
            <a:custGeom>
              <a:rect b="b" l="l" r="r" t="t"/>
              <a:pathLst>
                <a:path extrusionOk="0" fill="none" h="1170" w="1">
                  <a:moveTo>
                    <a:pt x="1" y="0"/>
                  </a:moveTo>
                  <a:lnTo>
                    <a:pt x="1" y="116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7"/>
            <p:cNvSpPr/>
            <p:nvPr/>
          </p:nvSpPr>
          <p:spPr>
            <a:xfrm>
              <a:off x="6919500" y="632675"/>
              <a:ext cx="14025" cy="24975"/>
            </a:xfrm>
            <a:custGeom>
              <a:rect b="b" l="l" r="r" t="t"/>
              <a:pathLst>
                <a:path extrusionOk="0" fill="none" h="999" w="561">
                  <a:moveTo>
                    <a:pt x="560" y="999"/>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7"/>
            <p:cNvSpPr/>
            <p:nvPr/>
          </p:nvSpPr>
          <p:spPr>
            <a:xfrm>
              <a:off x="6933500" y="657625"/>
              <a:ext cx="25" cy="25"/>
            </a:xfrm>
            <a:custGeom>
              <a:rect b="b" l="l" r="r" t="t"/>
              <a:pathLst>
                <a:path extrusionOk="0" fill="none" h="1" w="1">
                  <a:moveTo>
                    <a:pt x="0" y="1"/>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37"/>
            <p:cNvSpPr/>
            <p:nvPr/>
          </p:nvSpPr>
          <p:spPr>
            <a:xfrm>
              <a:off x="6972475" y="579700"/>
              <a:ext cx="24975" cy="14025"/>
            </a:xfrm>
            <a:custGeom>
              <a:rect b="b" l="l" r="r" t="t"/>
              <a:pathLst>
                <a:path extrusionOk="0" fill="none" h="561" w="999">
                  <a:moveTo>
                    <a:pt x="999" y="56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7"/>
            <p:cNvSpPr/>
            <p:nvPr/>
          </p:nvSpPr>
          <p:spPr>
            <a:xfrm>
              <a:off x="6997425" y="593700"/>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7"/>
            <p:cNvSpPr/>
            <p:nvPr/>
          </p:nvSpPr>
          <p:spPr>
            <a:xfrm>
              <a:off x="6991350" y="507225"/>
              <a:ext cx="29250" cy="25"/>
            </a:xfrm>
            <a:custGeom>
              <a:rect b="b" l="l" r="r" t="t"/>
              <a:pathLst>
                <a:path extrusionOk="0" fill="none" h="1" w="1170">
                  <a:moveTo>
                    <a:pt x="1169" y="1"/>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37"/>
            <p:cNvSpPr/>
            <p:nvPr/>
          </p:nvSpPr>
          <p:spPr>
            <a:xfrm>
              <a:off x="6972475" y="420775"/>
              <a:ext cx="24975" cy="14025"/>
            </a:xfrm>
            <a:custGeom>
              <a:rect b="b" l="l" r="r" t="t"/>
              <a:pathLst>
                <a:path extrusionOk="0" fill="none" h="561" w="999">
                  <a:moveTo>
                    <a:pt x="0" y="561"/>
                  </a:moveTo>
                  <a:lnTo>
                    <a:pt x="999"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7"/>
            <p:cNvSpPr/>
            <p:nvPr/>
          </p:nvSpPr>
          <p:spPr>
            <a:xfrm>
              <a:off x="6997425" y="420775"/>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37"/>
            <p:cNvSpPr/>
            <p:nvPr/>
          </p:nvSpPr>
          <p:spPr>
            <a:xfrm>
              <a:off x="6919500" y="356850"/>
              <a:ext cx="14025" cy="24975"/>
            </a:xfrm>
            <a:custGeom>
              <a:rect b="b" l="l" r="r" t="t"/>
              <a:pathLst>
                <a:path extrusionOk="0" fill="none" h="999" w="561">
                  <a:moveTo>
                    <a:pt x="560" y="0"/>
                  </a:moveTo>
                  <a:lnTo>
                    <a:pt x="0" y="99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7"/>
            <p:cNvSpPr/>
            <p:nvPr/>
          </p:nvSpPr>
          <p:spPr>
            <a:xfrm>
              <a:off x="6933500" y="356850"/>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9" name="Google Shape;299;p37"/>
          <p:cNvSpPr/>
          <p:nvPr/>
        </p:nvSpPr>
        <p:spPr>
          <a:xfrm>
            <a:off x="6741194" y="1569303"/>
            <a:ext cx="2310600" cy="2004900"/>
          </a:xfrm>
          <a:prstGeom prst="ellipse">
            <a:avLst/>
          </a:prstGeom>
          <a:solidFill>
            <a:srgbClr val="98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Nunito Sans"/>
                <a:ea typeface="Nunito Sans"/>
                <a:cs typeface="Nunito Sans"/>
                <a:sym typeface="Nunito Sans"/>
              </a:rPr>
              <a:t>Conclusion</a:t>
            </a:r>
            <a:endParaRPr sz="1800">
              <a:solidFill>
                <a:srgbClr val="FFFFFF"/>
              </a:solidFill>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38"/>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Architecture Solution</a:t>
            </a:r>
            <a:endParaRPr/>
          </a:p>
          <a:p>
            <a:pPr indent="0" lvl="0" marL="0" rtl="0" algn="l">
              <a:spcBef>
                <a:spcPts val="0"/>
              </a:spcBef>
              <a:spcAft>
                <a:spcPts val="0"/>
              </a:spcAft>
              <a:buNone/>
            </a:pPr>
            <a:r>
              <a:t/>
            </a:r>
            <a:endParaRPr/>
          </a:p>
        </p:txBody>
      </p:sp>
      <p:sp>
        <p:nvSpPr>
          <p:cNvPr id="305" name="Google Shape;305;p3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06" name="Google Shape;306;p38"/>
          <p:cNvPicPr preferRelativeResize="0"/>
          <p:nvPr/>
        </p:nvPicPr>
        <p:blipFill>
          <a:blip r:embed="rId3">
            <a:alphaModFix/>
          </a:blip>
          <a:stretch>
            <a:fillRect/>
          </a:stretch>
        </p:blipFill>
        <p:spPr>
          <a:xfrm>
            <a:off x="3447392" y="0"/>
            <a:ext cx="4608459" cy="51164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Google Shape;311;p39"/>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lt1"/>
                </a:solidFill>
              </a:rPr>
              <a:t>Why</a:t>
            </a:r>
            <a:endParaRPr>
              <a:solidFill>
                <a:schemeClr val="lt1"/>
              </a:solidFill>
            </a:endParaRPr>
          </a:p>
          <a:p>
            <a:pPr indent="0" lvl="0" marL="0" rtl="0" algn="l">
              <a:spcBef>
                <a:spcPts val="0"/>
              </a:spcBef>
              <a:spcAft>
                <a:spcPts val="0"/>
              </a:spcAft>
              <a:buNone/>
            </a:pPr>
            <a:r>
              <a:rPr lang="en">
                <a:solidFill>
                  <a:schemeClr val="lt1"/>
                </a:solidFill>
              </a:rPr>
              <a:t>Blockchain?</a:t>
            </a:r>
            <a:endParaRPr/>
          </a:p>
        </p:txBody>
      </p:sp>
      <p:sp>
        <p:nvSpPr>
          <p:cNvPr id="312" name="Google Shape;312;p3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3" name="Google Shape;313;p39"/>
          <p:cNvSpPr/>
          <p:nvPr/>
        </p:nvSpPr>
        <p:spPr>
          <a:xfrm>
            <a:off x="3479063" y="2545900"/>
            <a:ext cx="1906800" cy="1906800"/>
          </a:xfrm>
          <a:prstGeom prst="ellipse">
            <a:avLst/>
          </a:prstGeom>
          <a:solidFill>
            <a:srgbClr val="FF99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Nunito Sans"/>
              <a:ea typeface="Nunito Sans"/>
              <a:cs typeface="Nunito Sans"/>
              <a:sym typeface="Nunito Sans"/>
            </a:endParaRPr>
          </a:p>
          <a:p>
            <a:pPr indent="0" lvl="0" marL="0" rtl="0" algn="ctr">
              <a:spcBef>
                <a:spcPts val="0"/>
              </a:spcBef>
              <a:spcAft>
                <a:spcPts val="0"/>
              </a:spcAft>
              <a:buNone/>
            </a:pPr>
            <a:r>
              <a:t/>
            </a:r>
            <a:endParaRPr sz="1000">
              <a:solidFill>
                <a:srgbClr val="FFFFFF"/>
              </a:solidFill>
              <a:latin typeface="Nunito Sans"/>
              <a:ea typeface="Nunito Sans"/>
              <a:cs typeface="Nunito Sans"/>
              <a:sym typeface="Nunito Sans"/>
            </a:endParaRPr>
          </a:p>
          <a:p>
            <a:pPr indent="0" lvl="0" marL="0" rtl="0" algn="ctr">
              <a:spcBef>
                <a:spcPts val="0"/>
              </a:spcBef>
              <a:spcAft>
                <a:spcPts val="0"/>
              </a:spcAft>
              <a:buNone/>
            </a:pPr>
            <a:r>
              <a:rPr lang="en" sz="1800">
                <a:solidFill>
                  <a:srgbClr val="FFFFFF"/>
                </a:solidFill>
                <a:latin typeface="Nunito Sans"/>
                <a:ea typeface="Nunito Sans"/>
                <a:cs typeface="Nunito Sans"/>
                <a:sym typeface="Nunito Sans"/>
              </a:rPr>
              <a:t>Integrity</a:t>
            </a:r>
            <a:endParaRPr sz="1800">
              <a:solidFill>
                <a:srgbClr val="FFFFFF"/>
              </a:solidFill>
              <a:latin typeface="Nunito Sans"/>
              <a:ea typeface="Nunito Sans"/>
              <a:cs typeface="Nunito Sans"/>
              <a:sym typeface="Nunito Sans"/>
            </a:endParaRPr>
          </a:p>
        </p:txBody>
      </p:sp>
      <p:sp>
        <p:nvSpPr>
          <p:cNvPr id="314" name="Google Shape;314;p39"/>
          <p:cNvSpPr/>
          <p:nvPr/>
        </p:nvSpPr>
        <p:spPr>
          <a:xfrm>
            <a:off x="4718525" y="173625"/>
            <a:ext cx="1906800" cy="1906800"/>
          </a:xfrm>
          <a:prstGeom prst="ellipse">
            <a:avLst/>
          </a:prstGeom>
          <a:solidFill>
            <a:srgbClr val="F670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
                <a:solidFill>
                  <a:srgbClr val="FFFFFF"/>
                </a:solidFill>
                <a:latin typeface="Nunito Sans"/>
                <a:ea typeface="Nunito Sans"/>
                <a:cs typeface="Nunito Sans"/>
                <a:sym typeface="Nunito Sans"/>
              </a:rPr>
              <a:t>Confidentiality</a:t>
            </a:r>
            <a:endParaRPr>
              <a:solidFill>
                <a:srgbClr val="FFFFFF"/>
              </a:solidFill>
              <a:latin typeface="Nunito Sans"/>
              <a:ea typeface="Nunito Sans"/>
              <a:cs typeface="Nunito Sans"/>
              <a:sym typeface="Nunito Sans"/>
            </a:endParaRPr>
          </a:p>
        </p:txBody>
      </p:sp>
      <p:sp>
        <p:nvSpPr>
          <p:cNvPr id="315" name="Google Shape;315;p39"/>
          <p:cNvSpPr/>
          <p:nvPr/>
        </p:nvSpPr>
        <p:spPr>
          <a:xfrm>
            <a:off x="6038050" y="2595400"/>
            <a:ext cx="1906800" cy="1906800"/>
          </a:xfrm>
          <a:prstGeom prst="ellipse">
            <a:avLst/>
          </a:prstGeom>
          <a:solidFill>
            <a:srgbClr val="ED003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solidFill>
                <a:srgbClr val="FFFFFF"/>
              </a:solidFill>
              <a:latin typeface="Nunito Sans"/>
              <a:ea typeface="Nunito Sans"/>
              <a:cs typeface="Nunito Sans"/>
              <a:sym typeface="Nunito Sans"/>
            </a:endParaRPr>
          </a:p>
          <a:p>
            <a:pPr indent="0" lvl="0" marL="0" rtl="0" algn="ctr">
              <a:spcBef>
                <a:spcPts val="0"/>
              </a:spcBef>
              <a:spcAft>
                <a:spcPts val="0"/>
              </a:spcAft>
              <a:buNone/>
            </a:pPr>
            <a:r>
              <a:t/>
            </a:r>
            <a:endParaRPr sz="1000">
              <a:solidFill>
                <a:srgbClr val="FFFFFF"/>
              </a:solidFill>
              <a:latin typeface="Nunito Sans"/>
              <a:ea typeface="Nunito Sans"/>
              <a:cs typeface="Nunito Sans"/>
              <a:sym typeface="Nunito Sans"/>
            </a:endParaRPr>
          </a:p>
          <a:p>
            <a:pPr indent="0" lvl="0" marL="0" rtl="0" algn="ctr">
              <a:spcBef>
                <a:spcPts val="0"/>
              </a:spcBef>
              <a:spcAft>
                <a:spcPts val="0"/>
              </a:spcAft>
              <a:buNone/>
            </a:pPr>
            <a:r>
              <a:rPr lang="en" sz="1800">
                <a:solidFill>
                  <a:srgbClr val="FFFFFF"/>
                </a:solidFill>
                <a:latin typeface="Nunito Sans"/>
                <a:ea typeface="Nunito Sans"/>
                <a:cs typeface="Nunito Sans"/>
                <a:sym typeface="Nunito Sans"/>
              </a:rPr>
              <a:t>Availability</a:t>
            </a:r>
            <a:endParaRPr sz="1800">
              <a:solidFill>
                <a:srgbClr val="FFFFFF"/>
              </a:solidFill>
              <a:latin typeface="Nunito Sans"/>
              <a:ea typeface="Nunito Sans"/>
              <a:cs typeface="Nunito Sans"/>
              <a:sym typeface="Nunito Sans"/>
            </a:endParaRPr>
          </a:p>
        </p:txBody>
      </p:sp>
      <p:sp>
        <p:nvSpPr>
          <p:cNvPr id="316" name="Google Shape;316;p39"/>
          <p:cNvSpPr/>
          <p:nvPr/>
        </p:nvSpPr>
        <p:spPr>
          <a:xfrm>
            <a:off x="4701175" y="1518350"/>
            <a:ext cx="2106600" cy="21066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666666"/>
                </a:solidFill>
                <a:latin typeface="Nunito Sans"/>
                <a:ea typeface="Nunito Sans"/>
                <a:cs typeface="Nunito Sans"/>
                <a:sym typeface="Nunito Sans"/>
              </a:rPr>
              <a:t>CIA Triad</a:t>
            </a:r>
            <a:endParaRPr>
              <a:solidFill>
                <a:srgbClr val="666666"/>
              </a:solidFill>
              <a:latin typeface="Nunito Sans"/>
              <a:ea typeface="Nunito Sans"/>
              <a:cs typeface="Nunito Sans"/>
              <a:sym typeface="Nunito Sans"/>
            </a:endParaRPr>
          </a:p>
        </p:txBody>
      </p:sp>
      <p:sp>
        <p:nvSpPr>
          <p:cNvPr id="317" name="Google Shape;317;p39"/>
          <p:cNvSpPr/>
          <p:nvPr/>
        </p:nvSpPr>
        <p:spPr>
          <a:xfrm>
            <a:off x="4840050" y="1651475"/>
            <a:ext cx="1829100" cy="1829100"/>
          </a:xfrm>
          <a:prstGeom prst="donut">
            <a:avLst>
              <a:gd fmla="val 11468" name="adj"/>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8" name="Google Shape;318;p39"/>
          <p:cNvGrpSpPr/>
          <p:nvPr/>
        </p:nvGrpSpPr>
        <p:grpSpPr>
          <a:xfrm>
            <a:off x="6775077" y="1071253"/>
            <a:ext cx="332670" cy="332670"/>
            <a:chOff x="6649150" y="309350"/>
            <a:chExt cx="395800" cy="395800"/>
          </a:xfrm>
        </p:grpSpPr>
        <p:sp>
          <p:nvSpPr>
            <p:cNvPr id="319" name="Google Shape;319;p39"/>
            <p:cNvSpPr/>
            <p:nvPr/>
          </p:nvSpPr>
          <p:spPr>
            <a:xfrm>
              <a:off x="6649150" y="309350"/>
              <a:ext cx="395800" cy="395800"/>
            </a:xfrm>
            <a:custGeom>
              <a:rect b="b" l="l" r="r" t="t"/>
              <a:pathLst>
                <a:path extrusionOk="0" fill="none" h="15832" w="15832">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39"/>
            <p:cNvSpPr/>
            <p:nvPr/>
          </p:nvSpPr>
          <p:spPr>
            <a:xfrm>
              <a:off x="6673500" y="333700"/>
              <a:ext cx="347100" cy="347100"/>
            </a:xfrm>
            <a:custGeom>
              <a:rect b="b" l="l" r="r" t="t"/>
              <a:pathLst>
                <a:path extrusionOk="0" fill="none" h="13884" w="13884">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39"/>
            <p:cNvSpPr/>
            <p:nvPr/>
          </p:nvSpPr>
          <p:spPr>
            <a:xfrm>
              <a:off x="6848850" y="397625"/>
              <a:ext cx="54825" cy="169300"/>
            </a:xfrm>
            <a:custGeom>
              <a:rect b="b" l="l" r="r" t="t"/>
              <a:pathLst>
                <a:path extrusionOk="0" fill="none" h="6772" w="2193">
                  <a:moveTo>
                    <a:pt x="1" y="1"/>
                  </a:moveTo>
                  <a:lnTo>
                    <a:pt x="1" y="4580"/>
                  </a:lnTo>
                  <a:lnTo>
                    <a:pt x="2193" y="6772"/>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39"/>
            <p:cNvSpPr/>
            <p:nvPr/>
          </p:nvSpPr>
          <p:spPr>
            <a:xfrm>
              <a:off x="6847025" y="333700"/>
              <a:ext cx="25" cy="29250"/>
            </a:xfrm>
            <a:custGeom>
              <a:rect b="b" l="l" r="r" t="t"/>
              <a:pathLst>
                <a:path extrusionOk="0" fill="none" h="1170" w="1">
                  <a:moveTo>
                    <a:pt x="1" y="1170"/>
                  </a:move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39"/>
            <p:cNvSpPr/>
            <p:nvPr/>
          </p:nvSpPr>
          <p:spPr>
            <a:xfrm>
              <a:off x="6760575" y="356850"/>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39"/>
            <p:cNvSpPr/>
            <p:nvPr/>
          </p:nvSpPr>
          <p:spPr>
            <a:xfrm>
              <a:off x="6760575" y="356850"/>
              <a:ext cx="14025" cy="24975"/>
            </a:xfrm>
            <a:custGeom>
              <a:rect b="b" l="l" r="r" t="t"/>
              <a:pathLst>
                <a:path extrusionOk="0" fill="none" h="999" w="561">
                  <a:moveTo>
                    <a:pt x="1" y="0"/>
                  </a:moveTo>
                  <a:lnTo>
                    <a:pt x="561" y="99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39"/>
            <p:cNvSpPr/>
            <p:nvPr/>
          </p:nvSpPr>
          <p:spPr>
            <a:xfrm>
              <a:off x="6696650" y="420775"/>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39"/>
            <p:cNvSpPr/>
            <p:nvPr/>
          </p:nvSpPr>
          <p:spPr>
            <a:xfrm>
              <a:off x="6696650" y="420775"/>
              <a:ext cx="24975" cy="14025"/>
            </a:xfrm>
            <a:custGeom>
              <a:rect b="b" l="l" r="r" t="t"/>
              <a:pathLst>
                <a:path extrusionOk="0" fill="none" h="561" w="999">
                  <a:moveTo>
                    <a:pt x="0" y="0"/>
                  </a:moveTo>
                  <a:lnTo>
                    <a:pt x="999" y="56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39"/>
            <p:cNvSpPr/>
            <p:nvPr/>
          </p:nvSpPr>
          <p:spPr>
            <a:xfrm>
              <a:off x="6673500" y="507225"/>
              <a:ext cx="29250" cy="25"/>
            </a:xfrm>
            <a:custGeom>
              <a:rect b="b" l="l" r="r" t="t"/>
              <a:pathLst>
                <a:path extrusionOk="0" fill="none" h="1" w="1170">
                  <a:moveTo>
                    <a:pt x="1" y="1"/>
                  </a:moveTo>
                  <a:lnTo>
                    <a:pt x="117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39"/>
            <p:cNvSpPr/>
            <p:nvPr/>
          </p:nvSpPr>
          <p:spPr>
            <a:xfrm>
              <a:off x="6696650" y="593700"/>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39"/>
            <p:cNvSpPr/>
            <p:nvPr/>
          </p:nvSpPr>
          <p:spPr>
            <a:xfrm>
              <a:off x="6696650" y="579700"/>
              <a:ext cx="24975" cy="14025"/>
            </a:xfrm>
            <a:custGeom>
              <a:rect b="b" l="l" r="r" t="t"/>
              <a:pathLst>
                <a:path extrusionOk="0" fill="none" h="561" w="999">
                  <a:moveTo>
                    <a:pt x="0" y="560"/>
                  </a:moveTo>
                  <a:lnTo>
                    <a:pt x="999"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39"/>
            <p:cNvSpPr/>
            <p:nvPr/>
          </p:nvSpPr>
          <p:spPr>
            <a:xfrm>
              <a:off x="6760575" y="632675"/>
              <a:ext cx="14025" cy="24975"/>
            </a:xfrm>
            <a:custGeom>
              <a:rect b="b" l="l" r="r" t="t"/>
              <a:pathLst>
                <a:path extrusionOk="0" fill="none" h="999" w="561">
                  <a:moveTo>
                    <a:pt x="1" y="999"/>
                  </a:moveTo>
                  <a:lnTo>
                    <a:pt x="56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39"/>
            <p:cNvSpPr/>
            <p:nvPr/>
          </p:nvSpPr>
          <p:spPr>
            <a:xfrm>
              <a:off x="6760575" y="657625"/>
              <a:ext cx="25" cy="25"/>
            </a:xfrm>
            <a:custGeom>
              <a:rect b="b" l="l" r="r" t="t"/>
              <a:pathLst>
                <a:path extrusionOk="0" fill="none" h="1" w="1">
                  <a:moveTo>
                    <a:pt x="1" y="1"/>
                  </a:move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39"/>
            <p:cNvSpPr/>
            <p:nvPr/>
          </p:nvSpPr>
          <p:spPr>
            <a:xfrm>
              <a:off x="6847025" y="651550"/>
              <a:ext cx="25" cy="29250"/>
            </a:xfrm>
            <a:custGeom>
              <a:rect b="b" l="l" r="r" t="t"/>
              <a:pathLst>
                <a:path extrusionOk="0" fill="none" h="1170" w="1">
                  <a:moveTo>
                    <a:pt x="1" y="0"/>
                  </a:moveTo>
                  <a:lnTo>
                    <a:pt x="1" y="116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39"/>
            <p:cNvSpPr/>
            <p:nvPr/>
          </p:nvSpPr>
          <p:spPr>
            <a:xfrm>
              <a:off x="6919500" y="632675"/>
              <a:ext cx="14025" cy="24975"/>
            </a:xfrm>
            <a:custGeom>
              <a:rect b="b" l="l" r="r" t="t"/>
              <a:pathLst>
                <a:path extrusionOk="0" fill="none" h="999" w="561">
                  <a:moveTo>
                    <a:pt x="560" y="999"/>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9"/>
            <p:cNvSpPr/>
            <p:nvPr/>
          </p:nvSpPr>
          <p:spPr>
            <a:xfrm>
              <a:off x="6933500" y="657625"/>
              <a:ext cx="25" cy="25"/>
            </a:xfrm>
            <a:custGeom>
              <a:rect b="b" l="l" r="r" t="t"/>
              <a:pathLst>
                <a:path extrusionOk="0" fill="none" h="1" w="1">
                  <a:moveTo>
                    <a:pt x="0" y="1"/>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9"/>
            <p:cNvSpPr/>
            <p:nvPr/>
          </p:nvSpPr>
          <p:spPr>
            <a:xfrm>
              <a:off x="6972475" y="579700"/>
              <a:ext cx="24975" cy="14025"/>
            </a:xfrm>
            <a:custGeom>
              <a:rect b="b" l="l" r="r" t="t"/>
              <a:pathLst>
                <a:path extrusionOk="0" fill="none" h="561" w="999">
                  <a:moveTo>
                    <a:pt x="999" y="56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39"/>
            <p:cNvSpPr/>
            <p:nvPr/>
          </p:nvSpPr>
          <p:spPr>
            <a:xfrm>
              <a:off x="6997425" y="593700"/>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39"/>
            <p:cNvSpPr/>
            <p:nvPr/>
          </p:nvSpPr>
          <p:spPr>
            <a:xfrm>
              <a:off x="6991350" y="507225"/>
              <a:ext cx="29250" cy="25"/>
            </a:xfrm>
            <a:custGeom>
              <a:rect b="b" l="l" r="r" t="t"/>
              <a:pathLst>
                <a:path extrusionOk="0" fill="none" h="1" w="1170">
                  <a:moveTo>
                    <a:pt x="1169" y="1"/>
                  </a:moveTo>
                  <a:lnTo>
                    <a:pt x="0"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39"/>
            <p:cNvSpPr/>
            <p:nvPr/>
          </p:nvSpPr>
          <p:spPr>
            <a:xfrm>
              <a:off x="6972475" y="420775"/>
              <a:ext cx="24975" cy="14025"/>
            </a:xfrm>
            <a:custGeom>
              <a:rect b="b" l="l" r="r" t="t"/>
              <a:pathLst>
                <a:path extrusionOk="0" fill="none" h="561" w="999">
                  <a:moveTo>
                    <a:pt x="0" y="561"/>
                  </a:moveTo>
                  <a:lnTo>
                    <a:pt x="999"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39"/>
            <p:cNvSpPr/>
            <p:nvPr/>
          </p:nvSpPr>
          <p:spPr>
            <a:xfrm>
              <a:off x="6997425" y="420775"/>
              <a:ext cx="25" cy="25"/>
            </a:xfrm>
            <a:custGeom>
              <a:rect b="b" l="l" r="r" t="t"/>
              <a:pathLst>
                <a:path extrusionOk="0" fill="none" h="1" w="1">
                  <a:moveTo>
                    <a:pt x="1" y="0"/>
                  </a:moveTo>
                  <a:lnTo>
                    <a:pt x="1"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9"/>
            <p:cNvSpPr/>
            <p:nvPr/>
          </p:nvSpPr>
          <p:spPr>
            <a:xfrm>
              <a:off x="6919500" y="356850"/>
              <a:ext cx="14025" cy="24975"/>
            </a:xfrm>
            <a:custGeom>
              <a:rect b="b" l="l" r="r" t="t"/>
              <a:pathLst>
                <a:path extrusionOk="0" fill="none" h="999" w="561">
                  <a:moveTo>
                    <a:pt x="560" y="0"/>
                  </a:moveTo>
                  <a:lnTo>
                    <a:pt x="0" y="999"/>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9"/>
            <p:cNvSpPr/>
            <p:nvPr/>
          </p:nvSpPr>
          <p:spPr>
            <a:xfrm>
              <a:off x="6933500" y="356850"/>
              <a:ext cx="25" cy="25"/>
            </a:xfrm>
            <a:custGeom>
              <a:rect b="b" l="l" r="r" t="t"/>
              <a:pathLst>
                <a:path extrusionOk="0" fill="none" h="1" w="1">
                  <a:moveTo>
                    <a:pt x="0" y="0"/>
                  </a:moveTo>
                  <a:lnTo>
                    <a:pt x="0" y="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2" name="Google Shape;342;p39"/>
          <p:cNvGrpSpPr/>
          <p:nvPr/>
        </p:nvGrpSpPr>
        <p:grpSpPr>
          <a:xfrm>
            <a:off x="4502566" y="1066399"/>
            <a:ext cx="215966" cy="342399"/>
            <a:chOff x="6718575" y="2318625"/>
            <a:chExt cx="256950" cy="407375"/>
          </a:xfrm>
        </p:grpSpPr>
        <p:sp>
          <p:nvSpPr>
            <p:cNvPr id="343" name="Google Shape;343;p39"/>
            <p:cNvSpPr/>
            <p:nvPr/>
          </p:nvSpPr>
          <p:spPr>
            <a:xfrm>
              <a:off x="6795900" y="2673600"/>
              <a:ext cx="102300" cy="22550"/>
            </a:xfrm>
            <a:custGeom>
              <a:rect b="b" l="l" r="r" t="t"/>
              <a:pathLst>
                <a:path extrusionOk="0" fill="none" h="902" w="4092">
                  <a:moveTo>
                    <a:pt x="4092" y="902"/>
                  </a:moveTo>
                  <a:lnTo>
                    <a:pt x="4092" y="1"/>
                  </a:lnTo>
                  <a:lnTo>
                    <a:pt x="0" y="1"/>
                  </a:lnTo>
                  <a:lnTo>
                    <a:pt x="0" y="902"/>
                  </a:lnTo>
                  <a:lnTo>
                    <a:pt x="4092" y="902"/>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9"/>
            <p:cNvSpPr/>
            <p:nvPr/>
          </p:nvSpPr>
          <p:spPr>
            <a:xfrm>
              <a:off x="6795900" y="2650475"/>
              <a:ext cx="102300" cy="22550"/>
            </a:xfrm>
            <a:custGeom>
              <a:rect b="b" l="l" r="r" t="t"/>
              <a:pathLst>
                <a:path extrusionOk="0" fill="none" h="902" w="4092">
                  <a:moveTo>
                    <a:pt x="4092" y="901"/>
                  </a:moveTo>
                  <a:lnTo>
                    <a:pt x="4092" y="0"/>
                  </a:lnTo>
                  <a:lnTo>
                    <a:pt x="0" y="0"/>
                  </a:lnTo>
                  <a:lnTo>
                    <a:pt x="0" y="901"/>
                  </a:lnTo>
                  <a:lnTo>
                    <a:pt x="4092" y="901"/>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9"/>
            <p:cNvSpPr/>
            <p:nvPr/>
          </p:nvSpPr>
          <p:spPr>
            <a:xfrm>
              <a:off x="6795900" y="2696125"/>
              <a:ext cx="102300" cy="29875"/>
            </a:xfrm>
            <a:custGeom>
              <a:rect b="b" l="l" r="r" t="t"/>
              <a:pathLst>
                <a:path extrusionOk="0" fill="none" h="1195" w="4092">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39"/>
            <p:cNvSpPr/>
            <p:nvPr/>
          </p:nvSpPr>
          <p:spPr>
            <a:xfrm>
              <a:off x="6784925" y="2459275"/>
              <a:ext cx="35350" cy="166875"/>
            </a:xfrm>
            <a:custGeom>
              <a:rect b="b" l="l" r="r" t="t"/>
              <a:pathLst>
                <a:path extrusionOk="0" fill="none" h="6675" w="1414">
                  <a:moveTo>
                    <a:pt x="1413" y="6674"/>
                  </a:moveTo>
                  <a:lnTo>
                    <a:pt x="1413" y="6674"/>
                  </a:lnTo>
                  <a:lnTo>
                    <a:pt x="585" y="2850"/>
                  </a:lnTo>
                  <a:lnTo>
                    <a:pt x="1"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39"/>
            <p:cNvSpPr/>
            <p:nvPr/>
          </p:nvSpPr>
          <p:spPr>
            <a:xfrm>
              <a:off x="6718575" y="2318625"/>
              <a:ext cx="256950" cy="307525"/>
            </a:xfrm>
            <a:custGeom>
              <a:rect b="b" l="l" r="r" t="t"/>
              <a:pathLst>
                <a:path extrusionOk="0" fill="none" h="12301" w="10278">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39"/>
            <p:cNvSpPr/>
            <p:nvPr/>
          </p:nvSpPr>
          <p:spPr>
            <a:xfrm>
              <a:off x="6873825" y="2459275"/>
              <a:ext cx="35350" cy="166875"/>
            </a:xfrm>
            <a:custGeom>
              <a:rect b="b" l="l" r="r" t="t"/>
              <a:pathLst>
                <a:path extrusionOk="0" fill="none" h="6675" w="1414">
                  <a:moveTo>
                    <a:pt x="1413" y="1"/>
                  </a:moveTo>
                  <a:lnTo>
                    <a:pt x="1413" y="1"/>
                  </a:lnTo>
                  <a:lnTo>
                    <a:pt x="829" y="2850"/>
                  </a:lnTo>
                  <a:lnTo>
                    <a:pt x="1" y="6674"/>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9"/>
            <p:cNvSpPr/>
            <p:nvPr/>
          </p:nvSpPr>
          <p:spPr>
            <a:xfrm>
              <a:off x="6801975" y="2453200"/>
              <a:ext cx="90150" cy="19500"/>
            </a:xfrm>
            <a:custGeom>
              <a:rect b="b" l="l" r="r" t="t"/>
              <a:pathLst>
                <a:path extrusionOk="0" fill="none" h="780" w="3606">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39"/>
            <p:cNvSpPr/>
            <p:nvPr/>
          </p:nvSpPr>
          <p:spPr>
            <a:xfrm>
              <a:off x="6795900" y="2628550"/>
              <a:ext cx="102300" cy="25"/>
            </a:xfrm>
            <a:custGeom>
              <a:rect b="b" l="l" r="r" t="t"/>
              <a:pathLst>
                <a:path extrusionOk="0" fill="none" h="1" w="4092">
                  <a:moveTo>
                    <a:pt x="0" y="1"/>
                  </a:moveTo>
                  <a:lnTo>
                    <a:pt x="4092" y="1"/>
                  </a:lnTo>
                </a:path>
              </a:pathLst>
            </a:custGeom>
            <a:noFill/>
            <a:ln cap="rnd" cmpd="sng" w="1217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40"/>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Blockchain -</a:t>
            </a:r>
            <a:endParaRPr/>
          </a:p>
          <a:p>
            <a:pPr indent="0" lvl="0" marL="0" rtl="0" algn="l">
              <a:spcBef>
                <a:spcPts val="0"/>
              </a:spcBef>
              <a:spcAft>
                <a:spcPts val="0"/>
              </a:spcAft>
              <a:buNone/>
            </a:pPr>
            <a:r>
              <a:rPr lang="en"/>
              <a:t>How works?</a:t>
            </a:r>
            <a:endParaRPr/>
          </a:p>
        </p:txBody>
      </p:sp>
      <p:sp>
        <p:nvSpPr>
          <p:cNvPr id="356" name="Google Shape;356;p4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57" name="Google Shape;357;p40"/>
          <p:cNvPicPr preferRelativeResize="0"/>
          <p:nvPr/>
        </p:nvPicPr>
        <p:blipFill>
          <a:blip r:embed="rId3">
            <a:alphaModFix/>
          </a:blip>
          <a:stretch>
            <a:fillRect/>
          </a:stretch>
        </p:blipFill>
        <p:spPr>
          <a:xfrm>
            <a:off x="2585550" y="1635025"/>
            <a:ext cx="6558449" cy="2612550"/>
          </a:xfrm>
          <a:prstGeom prst="rect">
            <a:avLst/>
          </a:prstGeom>
          <a:noFill/>
          <a:ln>
            <a:noFill/>
          </a:ln>
        </p:spPr>
      </p:pic>
      <p:sp>
        <p:nvSpPr>
          <p:cNvPr id="358" name="Google Shape;358;p40"/>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Blockchain Transactions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sp>
        <p:nvSpPr>
          <p:cNvPr id="363" name="Google Shape;363;p41"/>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Architecture Solution</a:t>
            </a:r>
            <a:endParaRPr/>
          </a:p>
          <a:p>
            <a:pPr indent="0" lvl="0" marL="0" rtl="0" algn="l">
              <a:spcBef>
                <a:spcPts val="0"/>
              </a:spcBef>
              <a:spcAft>
                <a:spcPts val="0"/>
              </a:spcAft>
              <a:buNone/>
            </a:pPr>
            <a:r>
              <a:t/>
            </a:r>
            <a:endParaRPr/>
          </a:p>
        </p:txBody>
      </p:sp>
      <p:sp>
        <p:nvSpPr>
          <p:cNvPr id="364" name="Google Shape;364;p4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65" name="Google Shape;365;p41"/>
          <p:cNvPicPr preferRelativeResize="0"/>
          <p:nvPr/>
        </p:nvPicPr>
        <p:blipFill>
          <a:blip r:embed="rId3">
            <a:alphaModFix/>
          </a:blip>
          <a:stretch>
            <a:fillRect/>
          </a:stretch>
        </p:blipFill>
        <p:spPr>
          <a:xfrm>
            <a:off x="2653875" y="214450"/>
            <a:ext cx="6490113" cy="444505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Google Shape;370;p42"/>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Architecture Solution</a:t>
            </a:r>
            <a:endParaRPr/>
          </a:p>
          <a:p>
            <a:pPr indent="0" lvl="0" marL="0" rtl="0" algn="l">
              <a:spcBef>
                <a:spcPts val="0"/>
              </a:spcBef>
              <a:spcAft>
                <a:spcPts val="0"/>
              </a:spcAft>
              <a:buNone/>
            </a:pPr>
            <a:r>
              <a:t/>
            </a:r>
            <a:endParaRPr/>
          </a:p>
        </p:txBody>
      </p:sp>
      <p:sp>
        <p:nvSpPr>
          <p:cNvPr id="371" name="Google Shape;371;p4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72" name="Google Shape;372;p42"/>
          <p:cNvPicPr preferRelativeResize="0"/>
          <p:nvPr/>
        </p:nvPicPr>
        <p:blipFill>
          <a:blip r:embed="rId3">
            <a:alphaModFix/>
          </a:blip>
          <a:stretch>
            <a:fillRect/>
          </a:stretch>
        </p:blipFill>
        <p:spPr>
          <a:xfrm>
            <a:off x="2658125" y="796300"/>
            <a:ext cx="6372224" cy="36743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sp>
        <p:nvSpPr>
          <p:cNvPr id="377" name="Google Shape;377;p4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8" name="Google Shape;378;p43"/>
          <p:cNvSpPr txBox="1"/>
          <p:nvPr/>
        </p:nvSpPr>
        <p:spPr>
          <a:xfrm>
            <a:off x="2948000" y="705975"/>
            <a:ext cx="30000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chemeClr val="lt1"/>
                </a:solidFill>
                <a:latin typeface="Nunito Sans"/>
                <a:ea typeface="Nunito Sans"/>
                <a:cs typeface="Nunito Sans"/>
                <a:sym typeface="Nunito Sans"/>
              </a:rPr>
              <a:t>Analysis and Design</a:t>
            </a:r>
            <a:endParaRPr b="1" sz="3600">
              <a:solidFill>
                <a:schemeClr val="lt1"/>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7"/>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106" name="Google Shape;106;p1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7" name="Google Shape;107;p17"/>
          <p:cNvSpPr txBox="1"/>
          <p:nvPr>
            <p:ph idx="1" type="body"/>
          </p:nvPr>
        </p:nvSpPr>
        <p:spPr>
          <a:xfrm>
            <a:off x="3090625" y="447375"/>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The problem</a:t>
            </a:r>
            <a:endParaRPr sz="2400"/>
          </a:p>
        </p:txBody>
      </p:sp>
      <p:sp>
        <p:nvSpPr>
          <p:cNvPr id="108" name="Google Shape;108;p17"/>
          <p:cNvSpPr txBox="1"/>
          <p:nvPr>
            <p:ph idx="2" type="body"/>
          </p:nvPr>
        </p:nvSpPr>
        <p:spPr>
          <a:xfrm>
            <a:off x="2689400" y="1242800"/>
            <a:ext cx="6299700" cy="2552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T</a:t>
            </a:r>
            <a:r>
              <a:rPr lang="en" sz="1800">
                <a:solidFill>
                  <a:schemeClr val="dk1"/>
                </a:solidFill>
              </a:rPr>
              <a:t>hrough the years it has been a challenge securing authentication mechanisms, as time passes, it is not improving.</a:t>
            </a:r>
            <a:endParaRPr sz="1800">
              <a:solidFill>
                <a:schemeClr val="dk1"/>
              </a:solidFill>
            </a:endParaRPr>
          </a:p>
          <a:p>
            <a:pPr indent="0" lvl="0" marL="457200" rtl="0" algn="l">
              <a:lnSpc>
                <a:spcPct val="100000"/>
              </a:lnSpc>
              <a:spcBef>
                <a:spcPts val="0"/>
              </a:spcBef>
              <a:spcAft>
                <a:spcPts val="0"/>
              </a:spcAft>
              <a:buClr>
                <a:schemeClr val="dk1"/>
              </a:buClr>
              <a:buSzPts val="1100"/>
              <a:buFont typeface="Arial"/>
              <a:buNone/>
            </a:pPr>
            <a:r>
              <a:t/>
            </a:r>
            <a:endParaRPr sz="1800">
              <a:solidFill>
                <a:schemeClr val="dk1"/>
              </a:solidFill>
            </a:endParaRPr>
          </a:p>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The Open Web Application Security Project (OWASP) defined Broken authentication as part of the OWASP TOP 10 Vulnerabilities. </a:t>
            </a:r>
            <a:endParaRPr sz="18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317500" lvl="0" marL="457200" rtl="0" algn="l">
              <a:lnSpc>
                <a:spcPct val="100000"/>
              </a:lnSpc>
              <a:spcBef>
                <a:spcPts val="0"/>
              </a:spcBef>
              <a:spcAft>
                <a:spcPts val="0"/>
              </a:spcAft>
              <a:buClr>
                <a:schemeClr val="dk1"/>
              </a:buClr>
              <a:buSzPts val="1400"/>
              <a:buFont typeface="Nunito Sans"/>
              <a:buChar char="●"/>
            </a:pPr>
            <a:r>
              <a:rPr lang="en">
                <a:solidFill>
                  <a:schemeClr val="dk1"/>
                </a:solidFill>
              </a:rPr>
              <a:t>The last and more important data breach was some months ago when Facebook shared private user tokens with unauthorized users. More than 50 million accounts were affected, and another 40 million could be affected as well.</a:t>
            </a:r>
            <a:endParaRPr>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Google Shape;383;p44"/>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Solution</a:t>
            </a:r>
            <a:endParaRPr/>
          </a:p>
        </p:txBody>
      </p:sp>
      <p:sp>
        <p:nvSpPr>
          <p:cNvPr id="384" name="Google Shape;384;p4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5" name="Google Shape;385;p44"/>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Use cases - Login</a:t>
            </a:r>
            <a:endParaRPr/>
          </a:p>
        </p:txBody>
      </p:sp>
      <p:pic>
        <p:nvPicPr>
          <p:cNvPr id="386" name="Google Shape;386;p44"/>
          <p:cNvPicPr preferRelativeResize="0"/>
          <p:nvPr/>
        </p:nvPicPr>
        <p:blipFill>
          <a:blip r:embed="rId3">
            <a:alphaModFix/>
          </a:blip>
          <a:stretch>
            <a:fillRect/>
          </a:stretch>
        </p:blipFill>
        <p:spPr>
          <a:xfrm>
            <a:off x="2634475" y="1285900"/>
            <a:ext cx="6188326" cy="35877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45"/>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Solution</a:t>
            </a:r>
            <a:endParaRPr/>
          </a:p>
        </p:txBody>
      </p:sp>
      <p:sp>
        <p:nvSpPr>
          <p:cNvPr id="392" name="Google Shape;392;p4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3" name="Google Shape;393;p45"/>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Use cases - Request</a:t>
            </a:r>
            <a:endParaRPr/>
          </a:p>
        </p:txBody>
      </p:sp>
      <p:pic>
        <p:nvPicPr>
          <p:cNvPr id="394" name="Google Shape;394;p45"/>
          <p:cNvPicPr preferRelativeResize="0"/>
          <p:nvPr/>
        </p:nvPicPr>
        <p:blipFill>
          <a:blip r:embed="rId3">
            <a:alphaModFix/>
          </a:blip>
          <a:stretch>
            <a:fillRect/>
          </a:stretch>
        </p:blipFill>
        <p:spPr>
          <a:xfrm>
            <a:off x="2771775" y="1423200"/>
            <a:ext cx="5784999" cy="336639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46"/>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Solution</a:t>
            </a:r>
            <a:endParaRPr/>
          </a:p>
        </p:txBody>
      </p:sp>
      <p:sp>
        <p:nvSpPr>
          <p:cNvPr id="400" name="Google Shape;400;p4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1" name="Google Shape;401;p46"/>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Use cases - Destroy</a:t>
            </a:r>
            <a:endParaRPr/>
          </a:p>
        </p:txBody>
      </p:sp>
      <p:pic>
        <p:nvPicPr>
          <p:cNvPr id="402" name="Google Shape;402;p46"/>
          <p:cNvPicPr preferRelativeResize="0"/>
          <p:nvPr/>
        </p:nvPicPr>
        <p:blipFill>
          <a:blip r:embed="rId3">
            <a:alphaModFix/>
          </a:blip>
          <a:stretch>
            <a:fillRect/>
          </a:stretch>
        </p:blipFill>
        <p:spPr>
          <a:xfrm>
            <a:off x="2919763" y="1309391"/>
            <a:ext cx="5937913" cy="355356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6" name="Shape 406"/>
        <p:cNvGrpSpPr/>
        <p:nvPr/>
      </p:nvGrpSpPr>
      <p:grpSpPr>
        <a:xfrm>
          <a:off x="0" y="0"/>
          <a:ext cx="0" cy="0"/>
          <a:chOff x="0" y="0"/>
          <a:chExt cx="0" cy="0"/>
        </a:xfrm>
      </p:grpSpPr>
      <p:sp>
        <p:nvSpPr>
          <p:cNvPr id="407" name="Google Shape;407;p4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8" name="Google Shape;408;p47"/>
          <p:cNvSpPr txBox="1"/>
          <p:nvPr/>
        </p:nvSpPr>
        <p:spPr>
          <a:xfrm>
            <a:off x="2529200" y="705975"/>
            <a:ext cx="42282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chemeClr val="lt1"/>
                </a:solidFill>
                <a:latin typeface="Nunito Sans"/>
                <a:ea typeface="Nunito Sans"/>
                <a:cs typeface="Nunito Sans"/>
                <a:sym typeface="Nunito Sans"/>
              </a:rPr>
              <a:t>Implementation</a:t>
            </a:r>
            <a:endParaRPr b="1" sz="3600">
              <a:solidFill>
                <a:schemeClr val="lt1"/>
              </a:solidFill>
              <a:latin typeface="Nunito Sans"/>
              <a:ea typeface="Nunito Sans"/>
              <a:cs typeface="Nunito Sans"/>
              <a:sym typeface="Nunito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2" name="Shape 412"/>
        <p:cNvGrpSpPr/>
        <p:nvPr/>
      </p:nvGrpSpPr>
      <p:grpSpPr>
        <a:xfrm>
          <a:off x="0" y="0"/>
          <a:ext cx="0" cy="0"/>
          <a:chOff x="0" y="0"/>
          <a:chExt cx="0" cy="0"/>
        </a:xfrm>
      </p:grpSpPr>
      <p:sp>
        <p:nvSpPr>
          <p:cNvPr id="413" name="Google Shape;413;p48"/>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Blockchain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Smart Contract</a:t>
            </a:r>
            <a:endParaRPr/>
          </a:p>
        </p:txBody>
      </p:sp>
      <p:sp>
        <p:nvSpPr>
          <p:cNvPr id="414" name="Google Shape;414;p48"/>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Smart Contract Definitions</a:t>
            </a:r>
            <a:endParaRPr sz="2400"/>
          </a:p>
        </p:txBody>
      </p:sp>
      <p:sp>
        <p:nvSpPr>
          <p:cNvPr id="415" name="Google Shape;415;p4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6" name="Google Shape;416;p48"/>
          <p:cNvSpPr txBox="1"/>
          <p:nvPr>
            <p:ph idx="2" type="body"/>
          </p:nvPr>
        </p:nvSpPr>
        <p:spPr>
          <a:xfrm>
            <a:off x="3055975" y="1657963"/>
            <a:ext cx="5596200" cy="25521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Clr>
                <a:srgbClr val="111111"/>
              </a:buClr>
              <a:buSzPts val="1800"/>
              <a:buFont typeface="Nunito"/>
              <a:buChar char="●"/>
            </a:pPr>
            <a:r>
              <a:rPr lang="en" sz="1800">
                <a:solidFill>
                  <a:srgbClr val="111111"/>
                </a:solidFill>
                <a:highlight>
                  <a:srgbClr val="FFFFFF"/>
                </a:highlight>
                <a:latin typeface="Nunito"/>
                <a:ea typeface="Nunito"/>
                <a:cs typeface="Nunito"/>
                <a:sym typeface="Nunito"/>
              </a:rPr>
              <a:t>Proposed in 1994 by Nick Szabo</a:t>
            </a:r>
            <a:endParaRPr sz="1800">
              <a:solidFill>
                <a:srgbClr val="111111"/>
              </a:solidFill>
              <a:highlight>
                <a:srgbClr val="FFFFFF"/>
              </a:highlight>
              <a:latin typeface="Nunito"/>
              <a:ea typeface="Nunito"/>
              <a:cs typeface="Nunito"/>
              <a:sym typeface="Nunito"/>
            </a:endParaRPr>
          </a:p>
          <a:p>
            <a:pPr indent="0" lvl="0" marL="457200" rtl="0" algn="l">
              <a:spcBef>
                <a:spcPts val="600"/>
              </a:spcBef>
              <a:spcAft>
                <a:spcPts val="0"/>
              </a:spcAft>
              <a:buNone/>
            </a:pPr>
            <a:r>
              <a:t/>
            </a:r>
            <a:endParaRPr>
              <a:solidFill>
                <a:srgbClr val="111111"/>
              </a:solidFill>
              <a:highlight>
                <a:srgbClr val="FFFFFF"/>
              </a:highlight>
              <a:latin typeface="Nunito"/>
              <a:ea typeface="Nunito"/>
              <a:cs typeface="Nunito"/>
              <a:sym typeface="Nunito"/>
            </a:endParaRPr>
          </a:p>
          <a:p>
            <a:pPr indent="-342900" lvl="0" marL="457200" rtl="0" algn="l">
              <a:spcBef>
                <a:spcPts val="600"/>
              </a:spcBef>
              <a:spcAft>
                <a:spcPts val="0"/>
              </a:spcAft>
              <a:buClr>
                <a:srgbClr val="111111"/>
              </a:buClr>
              <a:buSzPts val="1800"/>
              <a:buFont typeface="Nunito"/>
              <a:buChar char="●"/>
            </a:pPr>
            <a:r>
              <a:rPr lang="en" sz="1800">
                <a:solidFill>
                  <a:srgbClr val="111111"/>
                </a:solidFill>
                <a:highlight>
                  <a:srgbClr val="FFFFFF"/>
                </a:highlight>
                <a:latin typeface="Nunito"/>
                <a:ea typeface="Nunito"/>
                <a:cs typeface="Nunito"/>
                <a:sym typeface="Nunito"/>
              </a:rPr>
              <a:t>Digital agreement between parts</a:t>
            </a:r>
            <a:endParaRPr sz="1800">
              <a:solidFill>
                <a:srgbClr val="111111"/>
              </a:solidFill>
              <a:highlight>
                <a:srgbClr val="FFFFFF"/>
              </a:highlight>
              <a:latin typeface="Nunito"/>
              <a:ea typeface="Nunito"/>
              <a:cs typeface="Nunito"/>
              <a:sym typeface="Nunito"/>
            </a:endParaRPr>
          </a:p>
          <a:p>
            <a:pPr indent="0" lvl="0" marL="457200" rtl="0" algn="l">
              <a:spcBef>
                <a:spcPts val="600"/>
              </a:spcBef>
              <a:spcAft>
                <a:spcPts val="0"/>
              </a:spcAft>
              <a:buNone/>
            </a:pPr>
            <a:r>
              <a:t/>
            </a:r>
            <a:endParaRPr>
              <a:solidFill>
                <a:srgbClr val="111111"/>
              </a:solidFill>
              <a:highlight>
                <a:srgbClr val="FFFFFF"/>
              </a:highlight>
              <a:latin typeface="Nunito"/>
              <a:ea typeface="Nunito"/>
              <a:cs typeface="Nunito"/>
              <a:sym typeface="Nunito"/>
            </a:endParaRPr>
          </a:p>
          <a:p>
            <a:pPr indent="-342900" lvl="0" marL="457200" rtl="0" algn="l">
              <a:spcBef>
                <a:spcPts val="600"/>
              </a:spcBef>
              <a:spcAft>
                <a:spcPts val="0"/>
              </a:spcAft>
              <a:buClr>
                <a:srgbClr val="111111"/>
              </a:buClr>
              <a:buSzPts val="1800"/>
              <a:buFont typeface="Nunito"/>
              <a:buChar char="●"/>
            </a:pPr>
            <a:r>
              <a:rPr lang="en" sz="1800">
                <a:solidFill>
                  <a:srgbClr val="111111"/>
                </a:solidFill>
                <a:highlight>
                  <a:srgbClr val="FFFFFF"/>
                </a:highlight>
                <a:latin typeface="Nunito"/>
                <a:ea typeface="Nunito"/>
                <a:cs typeface="Nunito"/>
                <a:sym typeface="Nunito"/>
              </a:rPr>
              <a:t>Piece of source code deployed in the Blockchain</a:t>
            </a:r>
            <a:endParaRPr sz="1800">
              <a:solidFill>
                <a:srgbClr val="111111"/>
              </a:solidFill>
              <a:highlight>
                <a:srgbClr val="FFFFFF"/>
              </a:highlight>
              <a:latin typeface="Nunito"/>
              <a:ea typeface="Nunito"/>
              <a:cs typeface="Nunito"/>
              <a:sym typeface="Nunito"/>
            </a:endParaRPr>
          </a:p>
          <a:p>
            <a:pPr indent="0" lvl="0" marL="457200" rtl="0" algn="l">
              <a:spcBef>
                <a:spcPts val="600"/>
              </a:spcBef>
              <a:spcAft>
                <a:spcPts val="0"/>
              </a:spcAft>
              <a:buNone/>
            </a:pPr>
            <a:r>
              <a:t/>
            </a:r>
            <a:endParaRPr sz="1800">
              <a:solidFill>
                <a:srgbClr val="111111"/>
              </a:solidFill>
              <a:highlight>
                <a:srgbClr val="FFFFFF"/>
              </a:highlight>
              <a:latin typeface="Nunito"/>
              <a:ea typeface="Nunito"/>
              <a:cs typeface="Nunito"/>
              <a:sym typeface="Nunito"/>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4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
                <a:solidFill>
                  <a:srgbClr val="FFFFFF"/>
                </a:solidFill>
              </a:rPr>
              <a:t>‹#›</a:t>
            </a:fld>
            <a:endParaRPr>
              <a:solidFill>
                <a:srgbClr val="FFFFFF"/>
              </a:solidFill>
            </a:endParaRPr>
          </a:p>
        </p:txBody>
      </p:sp>
      <p:pic>
        <p:nvPicPr>
          <p:cNvPr id="422" name="Google Shape;422;p49"/>
          <p:cNvPicPr preferRelativeResize="0"/>
          <p:nvPr/>
        </p:nvPicPr>
        <p:blipFill>
          <a:blip r:embed="rId3">
            <a:alphaModFix/>
          </a:blip>
          <a:stretch>
            <a:fillRect/>
          </a:stretch>
        </p:blipFill>
        <p:spPr>
          <a:xfrm>
            <a:off x="664425" y="575875"/>
            <a:ext cx="3431875" cy="4439850"/>
          </a:xfrm>
          <a:prstGeom prst="rect">
            <a:avLst/>
          </a:prstGeom>
          <a:noFill/>
          <a:ln>
            <a:noFill/>
          </a:ln>
        </p:spPr>
      </p:pic>
      <p:sp>
        <p:nvSpPr>
          <p:cNvPr id="423" name="Google Shape;423;p49"/>
          <p:cNvSpPr txBox="1"/>
          <p:nvPr>
            <p:ph idx="4294967295" type="title"/>
          </p:nvPr>
        </p:nvSpPr>
        <p:spPr>
          <a:xfrm>
            <a:off x="3772050" y="71250"/>
            <a:ext cx="2046300" cy="91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Contract</a:t>
            </a:r>
            <a:endParaRPr/>
          </a:p>
        </p:txBody>
      </p:sp>
      <p:pic>
        <p:nvPicPr>
          <p:cNvPr id="424" name="Google Shape;424;p49"/>
          <p:cNvPicPr preferRelativeResize="0"/>
          <p:nvPr/>
        </p:nvPicPr>
        <p:blipFill>
          <a:blip r:embed="rId4">
            <a:alphaModFix/>
          </a:blip>
          <a:stretch>
            <a:fillRect/>
          </a:stretch>
        </p:blipFill>
        <p:spPr>
          <a:xfrm>
            <a:off x="4670400" y="626575"/>
            <a:ext cx="4041875" cy="433845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pic>
        <p:nvPicPr>
          <p:cNvPr id="429" name="Google Shape;429;p50"/>
          <p:cNvPicPr preferRelativeResize="0"/>
          <p:nvPr/>
        </p:nvPicPr>
        <p:blipFill>
          <a:blip r:embed="rId3">
            <a:alphaModFix/>
          </a:blip>
          <a:stretch>
            <a:fillRect/>
          </a:stretch>
        </p:blipFill>
        <p:spPr>
          <a:xfrm>
            <a:off x="3743000" y="1005625"/>
            <a:ext cx="3269077" cy="3980999"/>
          </a:xfrm>
          <a:prstGeom prst="rect">
            <a:avLst/>
          </a:prstGeom>
          <a:noFill/>
          <a:ln>
            <a:noFill/>
          </a:ln>
        </p:spPr>
      </p:pic>
      <p:sp>
        <p:nvSpPr>
          <p:cNvPr id="430" name="Google Shape;430;p50"/>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Solution</a:t>
            </a:r>
            <a:endParaRPr/>
          </a:p>
        </p:txBody>
      </p:sp>
      <p:sp>
        <p:nvSpPr>
          <p:cNvPr id="431" name="Google Shape;431;p5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2" name="Google Shape;432;p50"/>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Technologies and development environment</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6" name="Shape 436"/>
        <p:cNvGrpSpPr/>
        <p:nvPr/>
      </p:nvGrpSpPr>
      <p:grpSpPr>
        <a:xfrm>
          <a:off x="0" y="0"/>
          <a:ext cx="0" cy="0"/>
          <a:chOff x="0" y="0"/>
          <a:chExt cx="0" cy="0"/>
        </a:xfrm>
      </p:grpSpPr>
      <p:sp>
        <p:nvSpPr>
          <p:cNvPr id="437" name="Google Shape;437;p5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8" name="Google Shape;438;p51"/>
          <p:cNvSpPr txBox="1"/>
          <p:nvPr/>
        </p:nvSpPr>
        <p:spPr>
          <a:xfrm>
            <a:off x="2948000" y="705975"/>
            <a:ext cx="30000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chemeClr val="lt1"/>
                </a:solidFill>
                <a:latin typeface="Nunito Sans"/>
                <a:ea typeface="Nunito Sans"/>
                <a:cs typeface="Nunito Sans"/>
                <a:sym typeface="Nunito Sans"/>
              </a:rPr>
              <a:t>Testing</a:t>
            </a:r>
            <a:endParaRPr b="1" sz="3600">
              <a:solidFill>
                <a:schemeClr val="lt1"/>
              </a:solidFill>
              <a:latin typeface="Nunito Sans"/>
              <a:ea typeface="Nunito Sans"/>
              <a:cs typeface="Nunito Sans"/>
              <a:sym typeface="Nunito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2" name="Shape 442"/>
        <p:cNvGrpSpPr/>
        <p:nvPr/>
      </p:nvGrpSpPr>
      <p:grpSpPr>
        <a:xfrm>
          <a:off x="0" y="0"/>
          <a:ext cx="0" cy="0"/>
          <a:chOff x="0" y="0"/>
          <a:chExt cx="0" cy="0"/>
        </a:xfrm>
      </p:grpSpPr>
      <p:sp>
        <p:nvSpPr>
          <p:cNvPr id="443" name="Google Shape;443;p52"/>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Solution</a:t>
            </a:r>
            <a:endParaRPr/>
          </a:p>
        </p:txBody>
      </p:sp>
      <p:sp>
        <p:nvSpPr>
          <p:cNvPr id="444" name="Google Shape;444;p5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5" name="Google Shape;445;p52"/>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Technologies and development environment</a:t>
            </a:r>
            <a:endParaRPr/>
          </a:p>
        </p:txBody>
      </p:sp>
      <p:pic>
        <p:nvPicPr>
          <p:cNvPr id="446" name="Google Shape;446;p52"/>
          <p:cNvPicPr preferRelativeResize="0"/>
          <p:nvPr/>
        </p:nvPicPr>
        <p:blipFill>
          <a:blip r:embed="rId3">
            <a:alphaModFix/>
          </a:blip>
          <a:stretch>
            <a:fillRect/>
          </a:stretch>
        </p:blipFill>
        <p:spPr>
          <a:xfrm>
            <a:off x="6221874" y="1312825"/>
            <a:ext cx="2289825" cy="3318975"/>
          </a:xfrm>
          <a:prstGeom prst="rect">
            <a:avLst/>
          </a:prstGeom>
          <a:noFill/>
          <a:ln>
            <a:noFill/>
          </a:ln>
        </p:spPr>
      </p:pic>
      <p:pic>
        <p:nvPicPr>
          <p:cNvPr id="447" name="Google Shape;447;p52"/>
          <p:cNvPicPr preferRelativeResize="0"/>
          <p:nvPr/>
        </p:nvPicPr>
        <p:blipFill>
          <a:blip r:embed="rId4">
            <a:alphaModFix/>
          </a:blip>
          <a:stretch>
            <a:fillRect/>
          </a:stretch>
        </p:blipFill>
        <p:spPr>
          <a:xfrm>
            <a:off x="2984274" y="1370400"/>
            <a:ext cx="2534075" cy="19453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Google Shape;452;p53"/>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Software decisions</a:t>
            </a:r>
            <a:endParaRPr/>
          </a:p>
        </p:txBody>
      </p:sp>
      <p:sp>
        <p:nvSpPr>
          <p:cNvPr id="453" name="Google Shape;453;p5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4" name="Google Shape;454;p53"/>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Why?</a:t>
            </a:r>
            <a:endParaRPr/>
          </a:p>
        </p:txBody>
      </p:sp>
      <p:sp>
        <p:nvSpPr>
          <p:cNvPr id="455" name="Google Shape;455;p53"/>
          <p:cNvSpPr txBox="1"/>
          <p:nvPr>
            <p:ph idx="2" type="body"/>
          </p:nvPr>
        </p:nvSpPr>
        <p:spPr>
          <a:xfrm>
            <a:off x="2960575" y="1329363"/>
            <a:ext cx="5596200" cy="255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solidFill>
                  <a:schemeClr val="dk1"/>
                </a:solidFill>
                <a:latin typeface="Nunito"/>
                <a:ea typeface="Nunito"/>
                <a:cs typeface="Nunito"/>
                <a:sym typeface="Nunito"/>
              </a:rPr>
              <a:t>Why Drupal? </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rPr lang="en">
                <a:solidFill>
                  <a:schemeClr val="dk1"/>
                </a:solidFill>
                <a:latin typeface="Nunito"/>
                <a:ea typeface="Nunito"/>
                <a:cs typeface="Nunito"/>
                <a:sym typeface="Nunito"/>
              </a:rPr>
              <a:t>Drupal is a Content Management system which as more than 1,000,000 users as part of this community.</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rPr lang="en">
                <a:solidFill>
                  <a:schemeClr val="dk1"/>
                </a:solidFill>
                <a:latin typeface="Nunito"/>
                <a:ea typeface="Nunito"/>
                <a:cs typeface="Nunito"/>
                <a:sym typeface="Nunito"/>
              </a:rPr>
              <a:t>Why Java?</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rPr lang="en">
                <a:solidFill>
                  <a:schemeClr val="dk1"/>
                </a:solidFill>
                <a:latin typeface="Nunito"/>
                <a:ea typeface="Nunito"/>
                <a:cs typeface="Nunito"/>
                <a:sym typeface="Nunito"/>
              </a:rPr>
              <a:t>According to Oracle, in 2015, there were "more than 12 million developers running java and more than 15 billion installed devices"</a:t>
            </a:r>
            <a:endParaRPr>
              <a:solidFill>
                <a:schemeClr val="dk1"/>
              </a:solidFill>
              <a:latin typeface="Nunito"/>
              <a:ea typeface="Nunito"/>
              <a:cs typeface="Nunito"/>
              <a:sym typeface="Nuni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
                <a:solidFill>
                  <a:srgbClr val="FFFFFF"/>
                </a:solidFill>
              </a:rPr>
              <a:t>‹#›</a:t>
            </a:fld>
            <a:endParaRPr>
              <a:solidFill>
                <a:srgbClr val="FFFFFF"/>
              </a:solidFill>
            </a:endParaRPr>
          </a:p>
        </p:txBody>
      </p:sp>
      <p:pic>
        <p:nvPicPr>
          <p:cNvPr id="114" name="Google Shape;114;p18"/>
          <p:cNvPicPr preferRelativeResize="0"/>
          <p:nvPr/>
        </p:nvPicPr>
        <p:blipFill>
          <a:blip r:embed="rId3">
            <a:alphaModFix/>
          </a:blip>
          <a:stretch>
            <a:fillRect/>
          </a:stretch>
        </p:blipFill>
        <p:spPr>
          <a:xfrm>
            <a:off x="152400" y="1594800"/>
            <a:ext cx="8839199" cy="3011875"/>
          </a:xfrm>
          <a:prstGeom prst="rect">
            <a:avLst/>
          </a:prstGeom>
          <a:noFill/>
          <a:ln>
            <a:noFill/>
          </a:ln>
        </p:spPr>
      </p:pic>
      <p:sp>
        <p:nvSpPr>
          <p:cNvPr id="115" name="Google Shape;115;p18"/>
          <p:cNvSpPr txBox="1"/>
          <p:nvPr>
            <p:ph idx="4294967295" type="title"/>
          </p:nvPr>
        </p:nvSpPr>
        <p:spPr>
          <a:xfrm>
            <a:off x="236100" y="146100"/>
            <a:ext cx="8671800" cy="57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Analysis of Vulnerabilities changes over time-based on the OWASP Top Vulnerabilities since 2003</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54"/>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5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62" name="Google Shape;462;p54"/>
          <p:cNvSpPr txBox="1"/>
          <p:nvPr/>
        </p:nvSpPr>
        <p:spPr>
          <a:xfrm>
            <a:off x="0" y="0"/>
            <a:ext cx="8999400" cy="923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Defining testing environment</a:t>
            </a:r>
            <a:endParaRPr sz="2400">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sz="2400">
              <a:solidFill>
                <a:schemeClr val="lt1"/>
              </a:solidFill>
              <a:latin typeface="Nunito Sans"/>
              <a:ea typeface="Nunito Sans"/>
              <a:cs typeface="Nunito Sans"/>
              <a:sym typeface="Nunito Sans"/>
            </a:endParaRPr>
          </a:p>
        </p:txBody>
      </p:sp>
      <p:pic>
        <p:nvPicPr>
          <p:cNvPr id="463" name="Google Shape;463;p54"/>
          <p:cNvPicPr preferRelativeResize="0"/>
          <p:nvPr/>
        </p:nvPicPr>
        <p:blipFill>
          <a:blip r:embed="rId3">
            <a:alphaModFix/>
          </a:blip>
          <a:stretch>
            <a:fillRect/>
          </a:stretch>
        </p:blipFill>
        <p:spPr>
          <a:xfrm>
            <a:off x="35138" y="2102981"/>
            <a:ext cx="1145124" cy="1251780"/>
          </a:xfrm>
          <a:prstGeom prst="rect">
            <a:avLst/>
          </a:prstGeom>
          <a:noFill/>
          <a:ln>
            <a:noFill/>
          </a:ln>
        </p:spPr>
      </p:pic>
      <p:pic>
        <p:nvPicPr>
          <p:cNvPr id="464" name="Google Shape;464;p54"/>
          <p:cNvPicPr preferRelativeResize="0"/>
          <p:nvPr/>
        </p:nvPicPr>
        <p:blipFill>
          <a:blip r:embed="rId4">
            <a:alphaModFix/>
          </a:blip>
          <a:stretch>
            <a:fillRect/>
          </a:stretch>
        </p:blipFill>
        <p:spPr>
          <a:xfrm>
            <a:off x="6199263" y="2324946"/>
            <a:ext cx="1145124" cy="1242779"/>
          </a:xfrm>
          <a:prstGeom prst="rect">
            <a:avLst/>
          </a:prstGeom>
          <a:noFill/>
          <a:ln>
            <a:noFill/>
          </a:ln>
        </p:spPr>
      </p:pic>
      <p:pic>
        <p:nvPicPr>
          <p:cNvPr id="465" name="Google Shape;465;p54"/>
          <p:cNvPicPr preferRelativeResize="0"/>
          <p:nvPr/>
        </p:nvPicPr>
        <p:blipFill>
          <a:blip r:embed="rId5">
            <a:alphaModFix/>
          </a:blip>
          <a:stretch>
            <a:fillRect/>
          </a:stretch>
        </p:blipFill>
        <p:spPr>
          <a:xfrm>
            <a:off x="2203001" y="1730250"/>
            <a:ext cx="1290516" cy="973269"/>
          </a:xfrm>
          <a:prstGeom prst="rect">
            <a:avLst/>
          </a:prstGeom>
          <a:noFill/>
          <a:ln>
            <a:noFill/>
          </a:ln>
        </p:spPr>
      </p:pic>
      <p:cxnSp>
        <p:nvCxnSpPr>
          <p:cNvPr id="466" name="Google Shape;466;p54"/>
          <p:cNvCxnSpPr>
            <a:stCxn id="463" idx="3"/>
          </p:cNvCxnSpPr>
          <p:nvPr/>
        </p:nvCxnSpPr>
        <p:spPr>
          <a:xfrm flipH="1" rot="10800000">
            <a:off x="1180262" y="2346671"/>
            <a:ext cx="924000" cy="382200"/>
          </a:xfrm>
          <a:prstGeom prst="straightConnector1">
            <a:avLst/>
          </a:prstGeom>
          <a:noFill/>
          <a:ln cap="flat" cmpd="sng" w="9525">
            <a:solidFill>
              <a:schemeClr val="dk2"/>
            </a:solidFill>
            <a:prstDash val="solid"/>
            <a:round/>
            <a:headEnd len="med" w="med" type="none"/>
            <a:tailEnd len="med" w="med" type="triangle"/>
          </a:ln>
        </p:spPr>
      </p:cxnSp>
      <p:pic>
        <p:nvPicPr>
          <p:cNvPr id="467" name="Google Shape;467;p54"/>
          <p:cNvPicPr preferRelativeResize="0"/>
          <p:nvPr/>
        </p:nvPicPr>
        <p:blipFill>
          <a:blip r:embed="rId6">
            <a:alphaModFix/>
          </a:blip>
          <a:stretch>
            <a:fillRect/>
          </a:stretch>
        </p:blipFill>
        <p:spPr>
          <a:xfrm>
            <a:off x="7866838" y="1681758"/>
            <a:ext cx="1145124" cy="1109599"/>
          </a:xfrm>
          <a:prstGeom prst="rect">
            <a:avLst/>
          </a:prstGeom>
          <a:noFill/>
          <a:ln>
            <a:noFill/>
          </a:ln>
        </p:spPr>
      </p:pic>
      <p:pic>
        <p:nvPicPr>
          <p:cNvPr id="468" name="Google Shape;468;p54"/>
          <p:cNvPicPr preferRelativeResize="0"/>
          <p:nvPr/>
        </p:nvPicPr>
        <p:blipFill>
          <a:blip r:embed="rId7">
            <a:alphaModFix/>
          </a:blip>
          <a:stretch>
            <a:fillRect/>
          </a:stretch>
        </p:blipFill>
        <p:spPr>
          <a:xfrm>
            <a:off x="4834801" y="2451438"/>
            <a:ext cx="923987" cy="879986"/>
          </a:xfrm>
          <a:prstGeom prst="rect">
            <a:avLst/>
          </a:prstGeom>
          <a:noFill/>
          <a:ln>
            <a:noFill/>
          </a:ln>
        </p:spPr>
      </p:pic>
      <p:sp>
        <p:nvSpPr>
          <p:cNvPr id="469" name="Google Shape;469;p54"/>
          <p:cNvSpPr txBox="1"/>
          <p:nvPr/>
        </p:nvSpPr>
        <p:spPr>
          <a:xfrm>
            <a:off x="3493518" y="2762847"/>
            <a:ext cx="1190100" cy="37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Nunito Sans"/>
                <a:ea typeface="Nunito Sans"/>
                <a:cs typeface="Nunito Sans"/>
                <a:sym typeface="Nunito Sans"/>
              </a:rPr>
              <a:t>Intercepts the request</a:t>
            </a:r>
            <a:endParaRPr b="1">
              <a:latin typeface="Nunito Sans"/>
              <a:ea typeface="Nunito Sans"/>
              <a:cs typeface="Nunito Sans"/>
              <a:sym typeface="Nunito Sans"/>
            </a:endParaRPr>
          </a:p>
        </p:txBody>
      </p:sp>
      <p:cxnSp>
        <p:nvCxnSpPr>
          <p:cNvPr id="470" name="Google Shape;470;p54"/>
          <p:cNvCxnSpPr>
            <a:endCxn id="471" idx="5"/>
          </p:cNvCxnSpPr>
          <p:nvPr/>
        </p:nvCxnSpPr>
        <p:spPr>
          <a:xfrm rot="10800000">
            <a:off x="4494823" y="2325958"/>
            <a:ext cx="685200" cy="320400"/>
          </a:xfrm>
          <a:prstGeom prst="straightConnector1">
            <a:avLst/>
          </a:prstGeom>
          <a:noFill/>
          <a:ln cap="flat" cmpd="sng" w="9525">
            <a:solidFill>
              <a:schemeClr val="dk2"/>
            </a:solidFill>
            <a:prstDash val="solid"/>
            <a:round/>
            <a:headEnd len="med" w="med" type="none"/>
            <a:tailEnd len="med" w="med" type="triangle"/>
          </a:ln>
        </p:spPr>
      </p:cxnSp>
      <p:cxnSp>
        <p:nvCxnSpPr>
          <p:cNvPr id="472" name="Google Shape;472;p54"/>
          <p:cNvCxnSpPr/>
          <p:nvPr/>
        </p:nvCxnSpPr>
        <p:spPr>
          <a:xfrm>
            <a:off x="3559424" y="2216884"/>
            <a:ext cx="674100" cy="25200"/>
          </a:xfrm>
          <a:prstGeom prst="straightConnector1">
            <a:avLst/>
          </a:prstGeom>
          <a:noFill/>
          <a:ln cap="flat" cmpd="sng" w="9525">
            <a:solidFill>
              <a:schemeClr val="dk2"/>
            </a:solidFill>
            <a:prstDash val="solid"/>
            <a:round/>
            <a:headEnd len="med" w="med" type="none"/>
            <a:tailEnd len="med" w="med" type="triangle"/>
          </a:ln>
        </p:spPr>
      </p:cxnSp>
      <p:sp>
        <p:nvSpPr>
          <p:cNvPr id="471" name="Google Shape;471;p54"/>
          <p:cNvSpPr/>
          <p:nvPr/>
        </p:nvSpPr>
        <p:spPr>
          <a:xfrm>
            <a:off x="4299445" y="2110095"/>
            <a:ext cx="228900" cy="25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73" name="Google Shape;473;p54"/>
          <p:cNvPicPr preferRelativeResize="0"/>
          <p:nvPr/>
        </p:nvPicPr>
        <p:blipFill>
          <a:blip r:embed="rId8">
            <a:alphaModFix/>
          </a:blip>
          <a:stretch>
            <a:fillRect/>
          </a:stretch>
        </p:blipFill>
        <p:spPr>
          <a:xfrm>
            <a:off x="1918812" y="3354759"/>
            <a:ext cx="1858895" cy="620041"/>
          </a:xfrm>
          <a:prstGeom prst="rect">
            <a:avLst/>
          </a:prstGeom>
          <a:noFill/>
          <a:ln>
            <a:noFill/>
          </a:ln>
        </p:spPr>
      </p:pic>
      <p:cxnSp>
        <p:nvCxnSpPr>
          <p:cNvPr id="474" name="Google Shape;474;p54"/>
          <p:cNvCxnSpPr/>
          <p:nvPr/>
        </p:nvCxnSpPr>
        <p:spPr>
          <a:xfrm>
            <a:off x="1080819" y="3334039"/>
            <a:ext cx="822600" cy="300900"/>
          </a:xfrm>
          <a:prstGeom prst="straightConnector1">
            <a:avLst/>
          </a:prstGeom>
          <a:noFill/>
          <a:ln cap="flat" cmpd="sng" w="9525">
            <a:solidFill>
              <a:schemeClr val="dk2"/>
            </a:solidFill>
            <a:prstDash val="solid"/>
            <a:round/>
            <a:headEnd len="med" w="med" type="none"/>
            <a:tailEnd len="med" w="med" type="triangle"/>
          </a:ln>
        </p:spPr>
      </p:cxnSp>
      <p:pic>
        <p:nvPicPr>
          <p:cNvPr id="475" name="Google Shape;475;p54"/>
          <p:cNvPicPr preferRelativeResize="0"/>
          <p:nvPr/>
        </p:nvPicPr>
        <p:blipFill>
          <a:blip r:embed="rId6">
            <a:alphaModFix/>
          </a:blip>
          <a:stretch>
            <a:fillRect/>
          </a:stretch>
        </p:blipFill>
        <p:spPr>
          <a:xfrm>
            <a:off x="7784888" y="3376875"/>
            <a:ext cx="1323975" cy="1162050"/>
          </a:xfrm>
          <a:prstGeom prst="rect">
            <a:avLst/>
          </a:prstGeom>
          <a:noFill/>
          <a:ln>
            <a:noFill/>
          </a:ln>
        </p:spPr>
      </p:pic>
      <p:cxnSp>
        <p:nvCxnSpPr>
          <p:cNvPr id="476" name="Google Shape;476;p54"/>
          <p:cNvCxnSpPr/>
          <p:nvPr/>
        </p:nvCxnSpPr>
        <p:spPr>
          <a:xfrm>
            <a:off x="3872977" y="3652904"/>
            <a:ext cx="637200" cy="2400"/>
          </a:xfrm>
          <a:prstGeom prst="straightConnector1">
            <a:avLst/>
          </a:prstGeom>
          <a:noFill/>
          <a:ln cap="flat" cmpd="sng" w="9525">
            <a:solidFill>
              <a:schemeClr val="dk2"/>
            </a:solidFill>
            <a:prstDash val="solid"/>
            <a:round/>
            <a:headEnd len="med" w="med" type="none"/>
            <a:tailEnd len="med" w="med" type="triangle"/>
          </a:ln>
        </p:spPr>
      </p:cxnSp>
      <p:sp>
        <p:nvSpPr>
          <p:cNvPr id="477" name="Google Shape;477;p54"/>
          <p:cNvSpPr/>
          <p:nvPr/>
        </p:nvSpPr>
        <p:spPr>
          <a:xfrm>
            <a:off x="4528560" y="3538308"/>
            <a:ext cx="228900" cy="252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8" name="Google Shape;478;p54"/>
          <p:cNvCxnSpPr>
            <a:stCxn id="468" idx="2"/>
            <a:endCxn id="477" idx="6"/>
          </p:cNvCxnSpPr>
          <p:nvPr/>
        </p:nvCxnSpPr>
        <p:spPr>
          <a:xfrm flipH="1">
            <a:off x="4757395" y="3331424"/>
            <a:ext cx="539400" cy="333300"/>
          </a:xfrm>
          <a:prstGeom prst="straightConnector1">
            <a:avLst/>
          </a:prstGeom>
          <a:noFill/>
          <a:ln cap="flat" cmpd="sng" w="9525">
            <a:solidFill>
              <a:schemeClr val="dk2"/>
            </a:solidFill>
            <a:prstDash val="solid"/>
            <a:round/>
            <a:headEnd len="med" w="med" type="none"/>
            <a:tailEnd len="med" w="med" type="triangle"/>
          </a:ln>
        </p:spPr>
      </p:cxnSp>
      <p:cxnSp>
        <p:nvCxnSpPr>
          <p:cNvPr id="479" name="Google Shape;479;p54"/>
          <p:cNvCxnSpPr/>
          <p:nvPr/>
        </p:nvCxnSpPr>
        <p:spPr>
          <a:xfrm rot="10800000">
            <a:off x="5682238" y="3049225"/>
            <a:ext cx="696300" cy="194700"/>
          </a:xfrm>
          <a:prstGeom prst="straightConnector1">
            <a:avLst/>
          </a:prstGeom>
          <a:noFill/>
          <a:ln cap="flat" cmpd="sng" w="9525">
            <a:solidFill>
              <a:schemeClr val="dk2"/>
            </a:solidFill>
            <a:prstDash val="solid"/>
            <a:round/>
            <a:headEnd len="med" w="med" type="none"/>
            <a:tailEnd len="med" w="med" type="triangle"/>
          </a:ln>
        </p:spPr>
      </p:cxnSp>
      <p:cxnSp>
        <p:nvCxnSpPr>
          <p:cNvPr id="480" name="Google Shape;480;p54"/>
          <p:cNvCxnSpPr>
            <a:endCxn id="468" idx="3"/>
          </p:cNvCxnSpPr>
          <p:nvPr/>
        </p:nvCxnSpPr>
        <p:spPr>
          <a:xfrm flipH="1">
            <a:off x="5758788" y="2659231"/>
            <a:ext cx="592200" cy="232200"/>
          </a:xfrm>
          <a:prstGeom prst="straightConnector1">
            <a:avLst/>
          </a:prstGeom>
          <a:noFill/>
          <a:ln cap="flat" cmpd="sng" w="9525">
            <a:solidFill>
              <a:schemeClr val="dk2"/>
            </a:solidFill>
            <a:prstDash val="solid"/>
            <a:round/>
            <a:headEnd len="med" w="med" type="none"/>
            <a:tailEnd len="med" w="med" type="triangle"/>
          </a:ln>
        </p:spPr>
      </p:cxnSp>
      <p:cxnSp>
        <p:nvCxnSpPr>
          <p:cNvPr id="481" name="Google Shape;481;p54"/>
          <p:cNvCxnSpPr>
            <a:endCxn id="467" idx="1"/>
          </p:cNvCxnSpPr>
          <p:nvPr/>
        </p:nvCxnSpPr>
        <p:spPr>
          <a:xfrm flipH="1" rot="10800000">
            <a:off x="7072738" y="2236558"/>
            <a:ext cx="794100" cy="249000"/>
          </a:xfrm>
          <a:prstGeom prst="straightConnector1">
            <a:avLst/>
          </a:prstGeom>
          <a:noFill/>
          <a:ln cap="flat" cmpd="sng" w="9525">
            <a:solidFill>
              <a:schemeClr val="dk2"/>
            </a:solidFill>
            <a:prstDash val="solid"/>
            <a:round/>
            <a:headEnd len="med" w="med" type="none"/>
            <a:tailEnd len="med" w="med" type="triangle"/>
          </a:ln>
        </p:spPr>
      </p:cxnSp>
      <p:cxnSp>
        <p:nvCxnSpPr>
          <p:cNvPr id="482" name="Google Shape;482;p54"/>
          <p:cNvCxnSpPr/>
          <p:nvPr/>
        </p:nvCxnSpPr>
        <p:spPr>
          <a:xfrm>
            <a:off x="7127588" y="3344400"/>
            <a:ext cx="721800" cy="155400"/>
          </a:xfrm>
          <a:prstGeom prst="straightConnector1">
            <a:avLst/>
          </a:prstGeom>
          <a:noFill/>
          <a:ln cap="flat" cmpd="sng" w="9525">
            <a:solidFill>
              <a:schemeClr val="dk2"/>
            </a:solidFill>
            <a:prstDash val="solid"/>
            <a:round/>
            <a:headEnd len="med" w="med" type="none"/>
            <a:tailEnd len="med" w="med" type="triangle"/>
          </a:ln>
        </p:spPr>
      </p:cxnSp>
      <p:sp>
        <p:nvSpPr>
          <p:cNvPr id="483" name="Google Shape;483;p54"/>
          <p:cNvSpPr txBox="1"/>
          <p:nvPr/>
        </p:nvSpPr>
        <p:spPr>
          <a:xfrm>
            <a:off x="7250060" y="2672964"/>
            <a:ext cx="1858800" cy="51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Nunito Sans"/>
                <a:ea typeface="Nunito Sans"/>
                <a:cs typeface="Nunito Sans"/>
                <a:sym typeface="Nunito Sans"/>
              </a:rPr>
              <a:t>Impersonates users</a:t>
            </a:r>
            <a:endParaRPr b="1">
              <a:latin typeface="Nunito Sans"/>
              <a:ea typeface="Nunito Sans"/>
              <a:cs typeface="Nunito Sans"/>
              <a:sym typeface="Nunito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7" name="Shape 487"/>
        <p:cNvGrpSpPr/>
        <p:nvPr/>
      </p:nvGrpSpPr>
      <p:grpSpPr>
        <a:xfrm>
          <a:off x="0" y="0"/>
          <a:ext cx="0" cy="0"/>
          <a:chOff x="0" y="0"/>
          <a:chExt cx="0" cy="0"/>
        </a:xfrm>
      </p:grpSpPr>
      <p:sp>
        <p:nvSpPr>
          <p:cNvPr id="488" name="Google Shape;488;p55"/>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5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0" name="Google Shape;490;p55"/>
          <p:cNvSpPr txBox="1"/>
          <p:nvPr/>
        </p:nvSpPr>
        <p:spPr>
          <a:xfrm>
            <a:off x="0" y="0"/>
            <a:ext cx="8999400" cy="923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Testing Ethereum</a:t>
            </a:r>
            <a:endParaRPr sz="2400">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sz="2400">
              <a:solidFill>
                <a:schemeClr val="lt1"/>
              </a:solidFill>
              <a:latin typeface="Nunito Sans"/>
              <a:ea typeface="Nunito Sans"/>
              <a:cs typeface="Nunito Sans"/>
              <a:sym typeface="Nunito Sans"/>
            </a:endParaRPr>
          </a:p>
        </p:txBody>
      </p:sp>
      <p:pic>
        <p:nvPicPr>
          <p:cNvPr id="491" name="Google Shape;491;p55"/>
          <p:cNvPicPr preferRelativeResize="0"/>
          <p:nvPr/>
        </p:nvPicPr>
        <p:blipFill>
          <a:blip r:embed="rId3">
            <a:alphaModFix/>
          </a:blip>
          <a:stretch>
            <a:fillRect/>
          </a:stretch>
        </p:blipFill>
        <p:spPr>
          <a:xfrm>
            <a:off x="70275" y="1776954"/>
            <a:ext cx="987620" cy="1414823"/>
          </a:xfrm>
          <a:prstGeom prst="rect">
            <a:avLst/>
          </a:prstGeom>
          <a:noFill/>
          <a:ln>
            <a:noFill/>
          </a:ln>
        </p:spPr>
      </p:pic>
      <p:pic>
        <p:nvPicPr>
          <p:cNvPr id="492" name="Google Shape;492;p55"/>
          <p:cNvPicPr preferRelativeResize="0"/>
          <p:nvPr/>
        </p:nvPicPr>
        <p:blipFill>
          <a:blip r:embed="rId4">
            <a:alphaModFix/>
          </a:blip>
          <a:stretch>
            <a:fillRect/>
          </a:stretch>
        </p:blipFill>
        <p:spPr>
          <a:xfrm>
            <a:off x="5386565" y="2027829"/>
            <a:ext cx="987619" cy="1404650"/>
          </a:xfrm>
          <a:prstGeom prst="rect">
            <a:avLst/>
          </a:prstGeom>
          <a:noFill/>
          <a:ln>
            <a:noFill/>
          </a:ln>
        </p:spPr>
      </p:pic>
      <p:pic>
        <p:nvPicPr>
          <p:cNvPr id="493" name="Google Shape;493;p55"/>
          <p:cNvPicPr preferRelativeResize="0"/>
          <p:nvPr/>
        </p:nvPicPr>
        <p:blipFill>
          <a:blip r:embed="rId5">
            <a:alphaModFix/>
          </a:blip>
          <a:stretch>
            <a:fillRect/>
          </a:stretch>
        </p:blipFill>
        <p:spPr>
          <a:xfrm>
            <a:off x="1939963" y="1355675"/>
            <a:ext cx="1113013" cy="1100036"/>
          </a:xfrm>
          <a:prstGeom prst="rect">
            <a:avLst/>
          </a:prstGeom>
          <a:noFill/>
          <a:ln>
            <a:noFill/>
          </a:ln>
        </p:spPr>
      </p:pic>
      <p:cxnSp>
        <p:nvCxnSpPr>
          <p:cNvPr id="494" name="Google Shape;494;p55"/>
          <p:cNvCxnSpPr>
            <a:stCxn id="491" idx="3"/>
          </p:cNvCxnSpPr>
          <p:nvPr/>
        </p:nvCxnSpPr>
        <p:spPr>
          <a:xfrm flipH="1" rot="10800000">
            <a:off x="1057895" y="2052365"/>
            <a:ext cx="796800" cy="432000"/>
          </a:xfrm>
          <a:prstGeom prst="straightConnector1">
            <a:avLst/>
          </a:prstGeom>
          <a:noFill/>
          <a:ln cap="flat" cmpd="sng" w="9525">
            <a:solidFill>
              <a:schemeClr val="dk2"/>
            </a:solidFill>
            <a:prstDash val="solid"/>
            <a:round/>
            <a:headEnd len="med" w="med" type="none"/>
            <a:tailEnd len="med" w="med" type="triangle"/>
          </a:ln>
        </p:spPr>
      </p:cxnSp>
      <p:pic>
        <p:nvPicPr>
          <p:cNvPr id="495" name="Google Shape;495;p55"/>
          <p:cNvPicPr preferRelativeResize="0"/>
          <p:nvPr/>
        </p:nvPicPr>
        <p:blipFill>
          <a:blip r:embed="rId6">
            <a:alphaModFix/>
          </a:blip>
          <a:stretch>
            <a:fillRect/>
          </a:stretch>
        </p:blipFill>
        <p:spPr>
          <a:xfrm>
            <a:off x="4209776" y="2170797"/>
            <a:ext cx="796898" cy="994603"/>
          </a:xfrm>
          <a:prstGeom prst="rect">
            <a:avLst/>
          </a:prstGeom>
          <a:noFill/>
          <a:ln>
            <a:noFill/>
          </a:ln>
        </p:spPr>
      </p:pic>
      <p:sp>
        <p:nvSpPr>
          <p:cNvPr id="496" name="Google Shape;496;p55"/>
          <p:cNvSpPr txBox="1"/>
          <p:nvPr/>
        </p:nvSpPr>
        <p:spPr>
          <a:xfrm>
            <a:off x="3052974" y="2611350"/>
            <a:ext cx="1454700" cy="55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Nunito Sans"/>
                <a:ea typeface="Nunito Sans"/>
                <a:cs typeface="Nunito Sans"/>
                <a:sym typeface="Nunito Sans"/>
              </a:rPr>
              <a:t>Intercepts the request</a:t>
            </a:r>
            <a:endParaRPr>
              <a:latin typeface="Nunito Sans"/>
              <a:ea typeface="Nunito Sans"/>
              <a:cs typeface="Nunito Sans"/>
              <a:sym typeface="Nunito Sans"/>
            </a:endParaRPr>
          </a:p>
        </p:txBody>
      </p:sp>
      <p:cxnSp>
        <p:nvCxnSpPr>
          <p:cNvPr id="497" name="Google Shape;497;p55"/>
          <p:cNvCxnSpPr>
            <a:endCxn id="498" idx="5"/>
          </p:cNvCxnSpPr>
          <p:nvPr/>
        </p:nvCxnSpPr>
        <p:spPr>
          <a:xfrm rot="10800000">
            <a:off x="3916545" y="2029025"/>
            <a:ext cx="591000" cy="362100"/>
          </a:xfrm>
          <a:prstGeom prst="straightConnector1">
            <a:avLst/>
          </a:prstGeom>
          <a:noFill/>
          <a:ln cap="flat" cmpd="sng" w="9525">
            <a:solidFill>
              <a:schemeClr val="dk2"/>
            </a:solidFill>
            <a:prstDash val="solid"/>
            <a:round/>
            <a:headEnd len="med" w="med" type="none"/>
            <a:tailEnd len="med" w="med" type="triangle"/>
          </a:ln>
        </p:spPr>
      </p:cxnSp>
      <p:cxnSp>
        <p:nvCxnSpPr>
          <p:cNvPr id="499" name="Google Shape;499;p55"/>
          <p:cNvCxnSpPr/>
          <p:nvPr/>
        </p:nvCxnSpPr>
        <p:spPr>
          <a:xfrm>
            <a:off x="3109818" y="1905693"/>
            <a:ext cx="581400" cy="28500"/>
          </a:xfrm>
          <a:prstGeom prst="straightConnector1">
            <a:avLst/>
          </a:prstGeom>
          <a:noFill/>
          <a:ln cap="flat" cmpd="sng" w="9525">
            <a:solidFill>
              <a:schemeClr val="dk2"/>
            </a:solidFill>
            <a:prstDash val="solid"/>
            <a:round/>
            <a:headEnd len="med" w="med" type="none"/>
            <a:tailEnd len="med" w="med" type="triangle"/>
          </a:ln>
        </p:spPr>
      </p:cxnSp>
      <p:sp>
        <p:nvSpPr>
          <p:cNvPr id="498" name="Google Shape;498;p55"/>
          <p:cNvSpPr/>
          <p:nvPr/>
        </p:nvSpPr>
        <p:spPr>
          <a:xfrm>
            <a:off x="3748054" y="1784994"/>
            <a:ext cx="197400" cy="285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00" name="Google Shape;500;p55"/>
          <p:cNvPicPr preferRelativeResize="0"/>
          <p:nvPr/>
        </p:nvPicPr>
        <p:blipFill>
          <a:blip r:embed="rId7">
            <a:alphaModFix/>
          </a:blip>
          <a:stretch>
            <a:fillRect/>
          </a:stretch>
        </p:blipFill>
        <p:spPr>
          <a:xfrm>
            <a:off x="1694862" y="3191775"/>
            <a:ext cx="1603216" cy="700800"/>
          </a:xfrm>
          <a:prstGeom prst="rect">
            <a:avLst/>
          </a:prstGeom>
          <a:noFill/>
          <a:ln>
            <a:noFill/>
          </a:ln>
        </p:spPr>
      </p:pic>
      <p:cxnSp>
        <p:nvCxnSpPr>
          <p:cNvPr id="501" name="Google Shape;501;p55"/>
          <p:cNvCxnSpPr/>
          <p:nvPr/>
        </p:nvCxnSpPr>
        <p:spPr>
          <a:xfrm>
            <a:off x="972129" y="3168355"/>
            <a:ext cx="709500" cy="340200"/>
          </a:xfrm>
          <a:prstGeom prst="straightConnector1">
            <a:avLst/>
          </a:prstGeom>
          <a:noFill/>
          <a:ln cap="flat" cmpd="sng" w="9525">
            <a:solidFill>
              <a:schemeClr val="dk2"/>
            </a:solidFill>
            <a:prstDash val="solid"/>
            <a:round/>
            <a:headEnd len="med" w="med" type="none"/>
            <a:tailEnd len="med" w="med" type="triangle"/>
          </a:ln>
        </p:spPr>
      </p:cxnSp>
      <p:cxnSp>
        <p:nvCxnSpPr>
          <p:cNvPr id="502" name="Google Shape;502;p55"/>
          <p:cNvCxnSpPr/>
          <p:nvPr/>
        </p:nvCxnSpPr>
        <p:spPr>
          <a:xfrm>
            <a:off x="3380244" y="3528752"/>
            <a:ext cx="549600" cy="2700"/>
          </a:xfrm>
          <a:prstGeom prst="straightConnector1">
            <a:avLst/>
          </a:prstGeom>
          <a:noFill/>
          <a:ln cap="flat" cmpd="sng" w="9525">
            <a:solidFill>
              <a:schemeClr val="dk2"/>
            </a:solidFill>
            <a:prstDash val="solid"/>
            <a:round/>
            <a:headEnd len="med" w="med" type="none"/>
            <a:tailEnd len="med" w="med" type="triangle"/>
          </a:ln>
        </p:spPr>
      </p:cxnSp>
      <p:sp>
        <p:nvSpPr>
          <p:cNvPr id="503" name="Google Shape;503;p55"/>
          <p:cNvSpPr/>
          <p:nvPr/>
        </p:nvSpPr>
        <p:spPr>
          <a:xfrm>
            <a:off x="3945656" y="3399230"/>
            <a:ext cx="197400" cy="2859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4" name="Google Shape;504;p55"/>
          <p:cNvCxnSpPr>
            <a:stCxn id="495" idx="2"/>
            <a:endCxn id="503" idx="6"/>
          </p:cNvCxnSpPr>
          <p:nvPr/>
        </p:nvCxnSpPr>
        <p:spPr>
          <a:xfrm flipH="1">
            <a:off x="4142925" y="3165400"/>
            <a:ext cx="465300" cy="376800"/>
          </a:xfrm>
          <a:prstGeom prst="straightConnector1">
            <a:avLst/>
          </a:prstGeom>
          <a:noFill/>
          <a:ln cap="flat" cmpd="sng" w="9525">
            <a:solidFill>
              <a:schemeClr val="dk2"/>
            </a:solidFill>
            <a:prstDash val="solid"/>
            <a:round/>
            <a:headEnd len="med" w="med" type="none"/>
            <a:tailEnd len="med" w="med" type="triangle"/>
          </a:ln>
        </p:spPr>
      </p:cxnSp>
      <p:cxnSp>
        <p:nvCxnSpPr>
          <p:cNvPr id="505" name="Google Shape;505;p55"/>
          <p:cNvCxnSpPr/>
          <p:nvPr/>
        </p:nvCxnSpPr>
        <p:spPr>
          <a:xfrm rot="10800000">
            <a:off x="4940581" y="2846304"/>
            <a:ext cx="600600" cy="220200"/>
          </a:xfrm>
          <a:prstGeom prst="straightConnector1">
            <a:avLst/>
          </a:prstGeom>
          <a:noFill/>
          <a:ln cap="flat" cmpd="sng" w="9525">
            <a:solidFill>
              <a:schemeClr val="dk2"/>
            </a:solidFill>
            <a:prstDash val="solid"/>
            <a:round/>
            <a:headEnd len="med" w="med" type="none"/>
            <a:tailEnd len="med" w="med" type="triangle"/>
          </a:ln>
        </p:spPr>
      </p:cxnSp>
      <p:cxnSp>
        <p:nvCxnSpPr>
          <p:cNvPr id="506" name="Google Shape;506;p55"/>
          <p:cNvCxnSpPr>
            <a:endCxn id="495" idx="3"/>
          </p:cNvCxnSpPr>
          <p:nvPr/>
        </p:nvCxnSpPr>
        <p:spPr>
          <a:xfrm flipH="1">
            <a:off x="5006674" y="2405599"/>
            <a:ext cx="510600" cy="262500"/>
          </a:xfrm>
          <a:prstGeom prst="straightConnector1">
            <a:avLst/>
          </a:prstGeom>
          <a:noFill/>
          <a:ln cap="flat" cmpd="sng" w="9525">
            <a:solidFill>
              <a:schemeClr val="dk2"/>
            </a:solidFill>
            <a:prstDash val="solid"/>
            <a:round/>
            <a:headEnd len="med" w="med" type="none"/>
            <a:tailEnd len="med" w="med" type="triangle"/>
          </a:ln>
        </p:spPr>
      </p:cxnSp>
      <p:cxnSp>
        <p:nvCxnSpPr>
          <p:cNvPr id="507" name="Google Shape;507;p55"/>
          <p:cNvCxnSpPr/>
          <p:nvPr/>
        </p:nvCxnSpPr>
        <p:spPr>
          <a:xfrm flipH="1" rot="10800000">
            <a:off x="6139898" y="2019761"/>
            <a:ext cx="767100" cy="189600"/>
          </a:xfrm>
          <a:prstGeom prst="straightConnector1">
            <a:avLst/>
          </a:prstGeom>
          <a:noFill/>
          <a:ln cap="flat" cmpd="sng" w="9525">
            <a:solidFill>
              <a:schemeClr val="dk2"/>
            </a:solidFill>
            <a:prstDash val="solid"/>
            <a:round/>
            <a:headEnd len="med" w="med" type="none"/>
            <a:tailEnd len="med" w="med" type="triangle"/>
          </a:ln>
        </p:spPr>
      </p:cxnSp>
      <p:cxnSp>
        <p:nvCxnSpPr>
          <p:cNvPr id="508" name="Google Shape;508;p55"/>
          <p:cNvCxnSpPr/>
          <p:nvPr/>
        </p:nvCxnSpPr>
        <p:spPr>
          <a:xfrm>
            <a:off x="6187204" y="3180066"/>
            <a:ext cx="692400" cy="100500"/>
          </a:xfrm>
          <a:prstGeom prst="straightConnector1">
            <a:avLst/>
          </a:prstGeom>
          <a:noFill/>
          <a:ln cap="flat" cmpd="sng" w="9525">
            <a:solidFill>
              <a:schemeClr val="dk2"/>
            </a:solidFill>
            <a:prstDash val="solid"/>
            <a:round/>
            <a:headEnd len="med" w="med" type="none"/>
            <a:tailEnd len="med" w="med" type="triangle"/>
          </a:ln>
        </p:spPr>
      </p:cxnSp>
      <p:pic>
        <p:nvPicPr>
          <p:cNvPr id="509" name="Google Shape;509;p55"/>
          <p:cNvPicPr preferRelativeResize="0"/>
          <p:nvPr/>
        </p:nvPicPr>
        <p:blipFill>
          <a:blip r:embed="rId8">
            <a:alphaModFix/>
          </a:blip>
          <a:stretch>
            <a:fillRect/>
          </a:stretch>
        </p:blipFill>
        <p:spPr>
          <a:xfrm>
            <a:off x="6963400" y="1717075"/>
            <a:ext cx="2036000" cy="202615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13" name="Shape 513"/>
        <p:cNvGrpSpPr/>
        <p:nvPr/>
      </p:nvGrpSpPr>
      <p:grpSpPr>
        <a:xfrm>
          <a:off x="0" y="0"/>
          <a:ext cx="0" cy="0"/>
          <a:chOff x="0" y="0"/>
          <a:chExt cx="0" cy="0"/>
        </a:xfrm>
      </p:grpSpPr>
      <p:sp>
        <p:nvSpPr>
          <p:cNvPr id="514" name="Google Shape;514;p56"/>
          <p:cNvSpPr txBox="1"/>
          <p:nvPr>
            <p:ph type="title"/>
          </p:nvPr>
        </p:nvSpPr>
        <p:spPr>
          <a:xfrm>
            <a:off x="234450" y="575500"/>
            <a:ext cx="2046300" cy="1364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Testing the Smart contract </a:t>
            </a:r>
            <a:endParaRPr/>
          </a:p>
        </p:txBody>
      </p:sp>
      <p:sp>
        <p:nvSpPr>
          <p:cNvPr id="515" name="Google Shape;515;p5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516" name="Google Shape;516;p56"/>
          <p:cNvSpPr txBox="1"/>
          <p:nvPr>
            <p:ph idx="1" type="body"/>
          </p:nvPr>
        </p:nvSpPr>
        <p:spPr>
          <a:xfrm>
            <a:off x="234450" y="2004325"/>
            <a:ext cx="2046300" cy="2552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t>Remix Ethereum tool</a:t>
            </a:r>
            <a:endParaRPr sz="1800"/>
          </a:p>
          <a:p>
            <a:pPr indent="0" lvl="0" marL="0" rtl="0" algn="l">
              <a:spcBef>
                <a:spcPts val="600"/>
              </a:spcBef>
              <a:spcAft>
                <a:spcPts val="0"/>
              </a:spcAft>
              <a:buNone/>
            </a:pPr>
            <a:r>
              <a:t/>
            </a:r>
            <a:endParaRPr/>
          </a:p>
        </p:txBody>
      </p:sp>
      <p:pic>
        <p:nvPicPr>
          <p:cNvPr id="517" name="Google Shape;517;p56"/>
          <p:cNvPicPr preferRelativeResize="0"/>
          <p:nvPr/>
        </p:nvPicPr>
        <p:blipFill>
          <a:blip r:embed="rId4">
            <a:alphaModFix/>
          </a:blip>
          <a:stretch>
            <a:fillRect/>
          </a:stretch>
        </p:blipFill>
        <p:spPr>
          <a:xfrm>
            <a:off x="2516975" y="0"/>
            <a:ext cx="6627025" cy="5143500"/>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21" name="Shape 521"/>
        <p:cNvGrpSpPr/>
        <p:nvPr/>
      </p:nvGrpSpPr>
      <p:grpSpPr>
        <a:xfrm>
          <a:off x="0" y="0"/>
          <a:ext cx="0" cy="0"/>
          <a:chOff x="0" y="0"/>
          <a:chExt cx="0" cy="0"/>
        </a:xfrm>
      </p:grpSpPr>
      <p:sp>
        <p:nvSpPr>
          <p:cNvPr id="522" name="Google Shape;522;p57"/>
          <p:cNvSpPr txBox="1"/>
          <p:nvPr>
            <p:ph type="title"/>
          </p:nvPr>
        </p:nvSpPr>
        <p:spPr>
          <a:xfrm>
            <a:off x="234450" y="575500"/>
            <a:ext cx="2046300" cy="1364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Testing the Smart contract </a:t>
            </a:r>
            <a:endParaRPr/>
          </a:p>
        </p:txBody>
      </p:sp>
      <p:sp>
        <p:nvSpPr>
          <p:cNvPr id="523" name="Google Shape;523;p5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524" name="Google Shape;524;p57"/>
          <p:cNvSpPr txBox="1"/>
          <p:nvPr>
            <p:ph idx="1" type="body"/>
          </p:nvPr>
        </p:nvSpPr>
        <p:spPr>
          <a:xfrm>
            <a:off x="234450" y="2004325"/>
            <a:ext cx="2046300" cy="2552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t>Creating the user session</a:t>
            </a:r>
            <a:endParaRPr sz="1800"/>
          </a:p>
          <a:p>
            <a:pPr indent="0" lvl="0" marL="0" rtl="0" algn="l">
              <a:spcBef>
                <a:spcPts val="600"/>
              </a:spcBef>
              <a:spcAft>
                <a:spcPts val="0"/>
              </a:spcAft>
              <a:buNone/>
            </a:pPr>
            <a:r>
              <a:t/>
            </a:r>
            <a:endParaRPr/>
          </a:p>
        </p:txBody>
      </p:sp>
      <p:pic>
        <p:nvPicPr>
          <p:cNvPr id="525" name="Google Shape;525;p57"/>
          <p:cNvPicPr preferRelativeResize="0"/>
          <p:nvPr/>
        </p:nvPicPr>
        <p:blipFill>
          <a:blip r:embed="rId4">
            <a:alphaModFix/>
          </a:blip>
          <a:stretch>
            <a:fillRect/>
          </a:stretch>
        </p:blipFill>
        <p:spPr>
          <a:xfrm>
            <a:off x="2570500" y="0"/>
            <a:ext cx="6636463" cy="514349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29" name="Shape 529"/>
        <p:cNvGrpSpPr/>
        <p:nvPr/>
      </p:nvGrpSpPr>
      <p:grpSpPr>
        <a:xfrm>
          <a:off x="0" y="0"/>
          <a:ext cx="0" cy="0"/>
          <a:chOff x="0" y="0"/>
          <a:chExt cx="0" cy="0"/>
        </a:xfrm>
      </p:grpSpPr>
      <p:sp>
        <p:nvSpPr>
          <p:cNvPr id="530" name="Google Shape;530;p58"/>
          <p:cNvSpPr txBox="1"/>
          <p:nvPr>
            <p:ph type="title"/>
          </p:nvPr>
        </p:nvSpPr>
        <p:spPr>
          <a:xfrm>
            <a:off x="234450" y="575500"/>
            <a:ext cx="2046300" cy="1364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Testing the Smart contract </a:t>
            </a:r>
            <a:endParaRPr/>
          </a:p>
        </p:txBody>
      </p:sp>
      <p:sp>
        <p:nvSpPr>
          <p:cNvPr id="531" name="Google Shape;531;p5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532" name="Google Shape;532;p58"/>
          <p:cNvSpPr txBox="1"/>
          <p:nvPr>
            <p:ph idx="1" type="body"/>
          </p:nvPr>
        </p:nvSpPr>
        <p:spPr>
          <a:xfrm>
            <a:off x="234450" y="2004325"/>
            <a:ext cx="2046300" cy="2552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t>Is the </a:t>
            </a:r>
            <a:r>
              <a:rPr lang="en" sz="1800"/>
              <a:t>user session valid?</a:t>
            </a:r>
            <a:endParaRPr sz="1800"/>
          </a:p>
          <a:p>
            <a:pPr indent="0" lvl="0" marL="0" rtl="0" algn="l">
              <a:spcBef>
                <a:spcPts val="600"/>
              </a:spcBef>
              <a:spcAft>
                <a:spcPts val="0"/>
              </a:spcAft>
              <a:buNone/>
            </a:pPr>
            <a:r>
              <a:t/>
            </a:r>
            <a:endParaRPr/>
          </a:p>
        </p:txBody>
      </p:sp>
      <p:pic>
        <p:nvPicPr>
          <p:cNvPr id="533" name="Google Shape;533;p58"/>
          <p:cNvPicPr preferRelativeResize="0"/>
          <p:nvPr/>
        </p:nvPicPr>
        <p:blipFill>
          <a:blip r:embed="rId4">
            <a:alphaModFix/>
          </a:blip>
          <a:stretch>
            <a:fillRect/>
          </a:stretch>
        </p:blipFill>
        <p:spPr>
          <a:xfrm>
            <a:off x="2599350" y="62750"/>
            <a:ext cx="6582326" cy="510015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7" name="Shape 537"/>
        <p:cNvGrpSpPr/>
        <p:nvPr/>
      </p:nvGrpSpPr>
      <p:grpSpPr>
        <a:xfrm>
          <a:off x="0" y="0"/>
          <a:ext cx="0" cy="0"/>
          <a:chOff x="0" y="0"/>
          <a:chExt cx="0" cy="0"/>
        </a:xfrm>
      </p:grpSpPr>
      <p:sp>
        <p:nvSpPr>
          <p:cNvPr id="538" name="Google Shape;538;p59"/>
          <p:cNvSpPr txBox="1"/>
          <p:nvPr>
            <p:ph type="title"/>
          </p:nvPr>
        </p:nvSpPr>
        <p:spPr>
          <a:xfrm>
            <a:off x="234450" y="575500"/>
            <a:ext cx="2046300" cy="1364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Testing the Smart contract </a:t>
            </a:r>
            <a:endParaRPr/>
          </a:p>
        </p:txBody>
      </p:sp>
      <p:sp>
        <p:nvSpPr>
          <p:cNvPr id="539" name="Google Shape;539;p5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540" name="Google Shape;540;p59"/>
          <p:cNvSpPr txBox="1"/>
          <p:nvPr>
            <p:ph idx="1" type="body"/>
          </p:nvPr>
        </p:nvSpPr>
        <p:spPr>
          <a:xfrm>
            <a:off x="234450" y="2004325"/>
            <a:ext cx="2046300" cy="2552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t>Invalidating</a:t>
            </a:r>
            <a:r>
              <a:rPr lang="en" sz="1800"/>
              <a:t> the user session</a:t>
            </a:r>
            <a:endParaRPr sz="1800"/>
          </a:p>
          <a:p>
            <a:pPr indent="0" lvl="0" marL="0" rtl="0" algn="l">
              <a:spcBef>
                <a:spcPts val="600"/>
              </a:spcBef>
              <a:spcAft>
                <a:spcPts val="0"/>
              </a:spcAft>
              <a:buNone/>
            </a:pPr>
            <a:r>
              <a:t/>
            </a:r>
            <a:endParaRPr/>
          </a:p>
        </p:txBody>
      </p:sp>
      <p:pic>
        <p:nvPicPr>
          <p:cNvPr id="541" name="Google Shape;541;p59"/>
          <p:cNvPicPr preferRelativeResize="0"/>
          <p:nvPr/>
        </p:nvPicPr>
        <p:blipFill>
          <a:blip r:embed="rId4">
            <a:alphaModFix/>
          </a:blip>
          <a:stretch>
            <a:fillRect/>
          </a:stretch>
        </p:blipFill>
        <p:spPr>
          <a:xfrm>
            <a:off x="2489535" y="0"/>
            <a:ext cx="6654465" cy="51435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45" name="Shape 545"/>
        <p:cNvGrpSpPr/>
        <p:nvPr/>
      </p:nvGrpSpPr>
      <p:grpSpPr>
        <a:xfrm>
          <a:off x="0" y="0"/>
          <a:ext cx="0" cy="0"/>
          <a:chOff x="0" y="0"/>
          <a:chExt cx="0" cy="0"/>
        </a:xfrm>
      </p:grpSpPr>
      <p:sp>
        <p:nvSpPr>
          <p:cNvPr id="546" name="Google Shape;546;p60"/>
          <p:cNvSpPr txBox="1"/>
          <p:nvPr>
            <p:ph type="title"/>
          </p:nvPr>
        </p:nvSpPr>
        <p:spPr>
          <a:xfrm>
            <a:off x="234450" y="575500"/>
            <a:ext cx="2046300" cy="1364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Testing the Smart contract </a:t>
            </a:r>
            <a:endParaRPr/>
          </a:p>
        </p:txBody>
      </p:sp>
      <p:sp>
        <p:nvSpPr>
          <p:cNvPr id="547" name="Google Shape;547;p6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548" name="Google Shape;548;p60"/>
          <p:cNvSpPr txBox="1"/>
          <p:nvPr>
            <p:ph idx="1" type="body"/>
          </p:nvPr>
        </p:nvSpPr>
        <p:spPr>
          <a:xfrm>
            <a:off x="234450" y="2004325"/>
            <a:ext cx="2046300" cy="2552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t>Is</a:t>
            </a:r>
            <a:r>
              <a:rPr lang="en" sz="1800"/>
              <a:t> the user session is still valid?</a:t>
            </a:r>
            <a:endParaRPr sz="1800"/>
          </a:p>
          <a:p>
            <a:pPr indent="0" lvl="0" marL="0" rtl="0" algn="l">
              <a:spcBef>
                <a:spcPts val="600"/>
              </a:spcBef>
              <a:spcAft>
                <a:spcPts val="0"/>
              </a:spcAft>
              <a:buNone/>
            </a:pPr>
            <a:r>
              <a:t/>
            </a:r>
            <a:endParaRPr/>
          </a:p>
        </p:txBody>
      </p:sp>
      <p:pic>
        <p:nvPicPr>
          <p:cNvPr id="549" name="Google Shape;549;p60"/>
          <p:cNvPicPr preferRelativeResize="0"/>
          <p:nvPr/>
        </p:nvPicPr>
        <p:blipFill>
          <a:blip r:embed="rId4">
            <a:alphaModFix/>
          </a:blip>
          <a:stretch>
            <a:fillRect/>
          </a:stretch>
        </p:blipFill>
        <p:spPr>
          <a:xfrm>
            <a:off x="2607025" y="0"/>
            <a:ext cx="6584061" cy="51435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3" name="Shape 553"/>
        <p:cNvGrpSpPr/>
        <p:nvPr/>
      </p:nvGrpSpPr>
      <p:grpSpPr>
        <a:xfrm>
          <a:off x="0" y="0"/>
          <a:ext cx="0" cy="0"/>
          <a:chOff x="0" y="0"/>
          <a:chExt cx="0" cy="0"/>
        </a:xfrm>
      </p:grpSpPr>
      <p:sp>
        <p:nvSpPr>
          <p:cNvPr id="554" name="Google Shape;554;p61"/>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6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
              <a:t>‹#›</a:t>
            </a:fld>
            <a:endParaRPr/>
          </a:p>
        </p:txBody>
      </p:sp>
      <p:graphicFrame>
        <p:nvGraphicFramePr>
          <p:cNvPr id="556" name="Google Shape;556;p61"/>
          <p:cNvGraphicFramePr/>
          <p:nvPr/>
        </p:nvGraphicFramePr>
        <p:xfrm>
          <a:off x="783275" y="1787650"/>
          <a:ext cx="3000000" cy="3000000"/>
        </p:xfrm>
        <a:graphic>
          <a:graphicData uri="http://schemas.openxmlformats.org/drawingml/2006/table">
            <a:tbl>
              <a:tblPr>
                <a:noFill/>
                <a:tableStyleId>{41246B62-6161-4434-BDFD-7C291163B748}</a:tableStyleId>
              </a:tblPr>
              <a:tblGrid>
                <a:gridCol w="1416200"/>
                <a:gridCol w="1792725"/>
                <a:gridCol w="1924900"/>
                <a:gridCol w="1416200"/>
                <a:gridCol w="1151550"/>
              </a:tblGrid>
              <a:tr h="768875">
                <a:tc>
                  <a:txBody>
                    <a:bodyPr>
                      <a:noAutofit/>
                    </a:bodyPr>
                    <a:lstStyle/>
                    <a:p>
                      <a:pPr indent="0" lvl="0" marL="0" rtl="0" algn="ctr">
                        <a:spcBef>
                          <a:spcPts val="0"/>
                        </a:spcBef>
                        <a:spcAft>
                          <a:spcPts val="0"/>
                        </a:spcAft>
                        <a:buNone/>
                      </a:pPr>
                      <a:r>
                        <a:t/>
                      </a:r>
                      <a:endParaRPr sz="1200"/>
                    </a:p>
                  </a:txBody>
                  <a:tcPr marT="91425" marB="91425" marR="91425" marL="91425" anchor="ctr"/>
                </a:tc>
                <a:tc>
                  <a:txBody>
                    <a:bodyPr>
                      <a:noAutofit/>
                    </a:bodyPr>
                    <a:lstStyle/>
                    <a:p>
                      <a:pPr indent="0" lvl="0" marL="0" rtl="0" algn="ctr">
                        <a:spcBef>
                          <a:spcPts val="0"/>
                        </a:spcBef>
                        <a:spcAft>
                          <a:spcPts val="0"/>
                        </a:spcAft>
                        <a:buNone/>
                      </a:pPr>
                      <a:r>
                        <a:rPr lang="en"/>
                        <a:t>Email Addresses Disclosed</a:t>
                      </a:r>
                      <a:endParaRPr/>
                    </a:p>
                  </a:txBody>
                  <a:tcPr marT="91425" marB="91425" marR="91425" marL="91425" anchor="ctr"/>
                </a:tc>
                <a:tc>
                  <a:txBody>
                    <a:bodyPr>
                      <a:noAutofit/>
                    </a:bodyPr>
                    <a:lstStyle/>
                    <a:p>
                      <a:pPr indent="0" lvl="0" marL="0" rtl="0" algn="ctr">
                        <a:spcBef>
                          <a:spcPts val="0"/>
                        </a:spcBef>
                        <a:spcAft>
                          <a:spcPts val="0"/>
                        </a:spcAft>
                        <a:buNone/>
                      </a:pPr>
                      <a:r>
                        <a:rPr lang="en"/>
                        <a:t>Password field with autocomplete enabled</a:t>
                      </a:r>
                      <a:endParaRPr/>
                    </a:p>
                  </a:txBody>
                  <a:tcPr marT="91425" marB="91425" marR="91425" marL="91425" anchor="ctr"/>
                </a:tc>
                <a:tc>
                  <a:txBody>
                    <a:bodyPr>
                      <a:noAutofit/>
                    </a:bodyPr>
                    <a:lstStyle/>
                    <a:p>
                      <a:pPr indent="0" lvl="0" marL="0" rtl="0" algn="ctr">
                        <a:spcBef>
                          <a:spcPts val="0"/>
                        </a:spcBef>
                        <a:spcAft>
                          <a:spcPts val="0"/>
                        </a:spcAft>
                        <a:buNone/>
                      </a:pPr>
                      <a:r>
                        <a:rPr lang="en"/>
                        <a:t>Input returned in response</a:t>
                      </a:r>
                      <a:endParaRPr/>
                    </a:p>
                  </a:txBody>
                  <a:tcPr marT="91425" marB="91425" marR="91425" marL="91425" anchor="ctr"/>
                </a:tc>
                <a:tc>
                  <a:txBody>
                    <a:bodyPr>
                      <a:noAutofit/>
                    </a:bodyPr>
                    <a:lstStyle/>
                    <a:p>
                      <a:pPr indent="0" lvl="0" marL="0" rtl="0" algn="ctr">
                        <a:spcBef>
                          <a:spcPts val="0"/>
                        </a:spcBef>
                        <a:spcAft>
                          <a:spcPts val="0"/>
                        </a:spcAft>
                        <a:buNone/>
                      </a:pPr>
                      <a:r>
                        <a:rPr lang="en"/>
                        <a:t>Session Token in URL</a:t>
                      </a:r>
                      <a:endParaRPr/>
                    </a:p>
                  </a:txBody>
                  <a:tcPr marT="91425" marB="91425" marR="91425" marL="91425" anchor="ctr"/>
                </a:tc>
              </a:tr>
              <a:tr h="768875">
                <a:tc>
                  <a:txBody>
                    <a:bodyPr>
                      <a:noAutofit/>
                    </a:bodyPr>
                    <a:lstStyle/>
                    <a:p>
                      <a:pPr indent="0" lvl="0" marL="0" rtl="0" algn="ctr">
                        <a:spcBef>
                          <a:spcPts val="0"/>
                        </a:spcBef>
                        <a:spcAft>
                          <a:spcPts val="0"/>
                        </a:spcAft>
                        <a:buNone/>
                      </a:pPr>
                      <a:r>
                        <a:rPr lang="en"/>
                        <a:t>Php Web Drupal</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Clr>
                          <a:schemeClr val="dk1"/>
                        </a:buClr>
                        <a:buSzPts val="1100"/>
                        <a:buFont typeface="Arial"/>
                        <a:buNone/>
                      </a:pPr>
                      <a:r>
                        <a:rPr lang="en">
                          <a:solidFill>
                            <a:schemeClr val="dk1"/>
                          </a:solidFill>
                        </a:rPr>
                        <a:t>X</a:t>
                      </a:r>
                      <a:endParaRPr/>
                    </a:p>
                  </a:txBody>
                  <a:tcPr marT="91425" marB="91425" marR="91425" marL="91425" anchor="ctr"/>
                </a:tc>
                <a:tc>
                  <a:txBody>
                    <a:bodyPr>
                      <a:noAutofit/>
                    </a:bodyPr>
                    <a:lstStyle/>
                    <a:p>
                      <a:pPr indent="0" lvl="0" marL="0" rtl="0" algn="ctr">
                        <a:spcBef>
                          <a:spcPts val="0"/>
                        </a:spcBef>
                        <a:spcAft>
                          <a:spcPts val="0"/>
                        </a:spcAft>
                        <a:buClr>
                          <a:schemeClr val="dk1"/>
                        </a:buClr>
                        <a:buSzPts val="1100"/>
                        <a:buFont typeface="Arial"/>
                        <a:buNone/>
                      </a:pPr>
                      <a:r>
                        <a:rPr lang="en">
                          <a:solidFill>
                            <a:schemeClr val="dk1"/>
                          </a:solidFill>
                        </a:rPr>
                        <a:t>X</a:t>
                      </a:r>
                      <a:endParaRPr/>
                    </a:p>
                  </a:txBody>
                  <a:tcPr marT="91425" marB="91425" marR="91425" marL="91425" anchor="ctr"/>
                </a:tc>
              </a:tr>
              <a:tr h="768875">
                <a:tc>
                  <a:txBody>
                    <a:bodyPr>
                      <a:noAutofit/>
                    </a:bodyPr>
                    <a:lstStyle/>
                    <a:p>
                      <a:pPr indent="0" lvl="0" marL="0" rtl="0" algn="ctr">
                        <a:spcBef>
                          <a:spcPts val="0"/>
                        </a:spcBef>
                        <a:spcAft>
                          <a:spcPts val="0"/>
                        </a:spcAft>
                        <a:buNone/>
                      </a:pPr>
                      <a:r>
                        <a:rPr lang="en"/>
                        <a:t>Java Enterprise</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t/>
                      </a:r>
                      <a:endParaRPr/>
                    </a:p>
                  </a:txBody>
                  <a:tcPr marT="91425" marB="91425" marR="91425" marL="91425" anchor="ctr"/>
                </a:tc>
              </a:tr>
            </a:tbl>
          </a:graphicData>
        </a:graphic>
      </p:graphicFrame>
      <p:sp>
        <p:nvSpPr>
          <p:cNvPr id="557" name="Google Shape;557;p61"/>
          <p:cNvSpPr txBox="1"/>
          <p:nvPr/>
        </p:nvSpPr>
        <p:spPr>
          <a:xfrm>
            <a:off x="0" y="0"/>
            <a:ext cx="7980900" cy="9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Analysis - Running Scan Vulnerabilities</a:t>
            </a:r>
            <a:endParaRPr sz="2400">
              <a:solidFill>
                <a:schemeClr val="lt1"/>
              </a:solidFill>
              <a:latin typeface="Nunito Sans"/>
              <a:ea typeface="Nunito Sans"/>
              <a:cs typeface="Nunito Sans"/>
              <a:sym typeface="Nunito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1" name="Shape 561"/>
        <p:cNvGrpSpPr/>
        <p:nvPr/>
      </p:nvGrpSpPr>
      <p:grpSpPr>
        <a:xfrm>
          <a:off x="0" y="0"/>
          <a:ext cx="0" cy="0"/>
          <a:chOff x="0" y="0"/>
          <a:chExt cx="0" cy="0"/>
        </a:xfrm>
      </p:grpSpPr>
      <p:sp>
        <p:nvSpPr>
          <p:cNvPr id="562" name="Google Shape;562;p62"/>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6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564" name="Google Shape;564;p62"/>
          <p:cNvGraphicFramePr/>
          <p:nvPr/>
        </p:nvGraphicFramePr>
        <p:xfrm>
          <a:off x="783275" y="1787650"/>
          <a:ext cx="3000000" cy="3000000"/>
        </p:xfrm>
        <a:graphic>
          <a:graphicData uri="http://schemas.openxmlformats.org/drawingml/2006/table">
            <a:tbl>
              <a:tblPr>
                <a:noFill/>
                <a:tableStyleId>{41246B62-6161-4434-BDFD-7C291163B748}</a:tableStyleId>
              </a:tblPr>
              <a:tblGrid>
                <a:gridCol w="1582250"/>
                <a:gridCol w="2002925"/>
                <a:gridCol w="2150600"/>
                <a:gridCol w="1573975"/>
              </a:tblGrid>
              <a:tr h="827025">
                <a:tc>
                  <a:txBody>
                    <a:bodyPr>
                      <a:noAutofit/>
                    </a:bodyPr>
                    <a:lstStyle/>
                    <a:p>
                      <a:pPr indent="0" lvl="0" marL="0" rtl="0" algn="ctr">
                        <a:spcBef>
                          <a:spcPts val="0"/>
                        </a:spcBef>
                        <a:spcAft>
                          <a:spcPts val="0"/>
                        </a:spcAft>
                        <a:buNone/>
                      </a:pPr>
                      <a:r>
                        <a:t/>
                      </a:r>
                      <a:endParaRPr sz="1200"/>
                    </a:p>
                  </a:txBody>
                  <a:tcPr marT="91425" marB="91425" marR="91425" marL="91425" anchor="ctr"/>
                </a:tc>
                <a:tc>
                  <a:txBody>
                    <a:bodyPr>
                      <a:noAutofit/>
                    </a:bodyPr>
                    <a:lstStyle/>
                    <a:p>
                      <a:pPr indent="0" lvl="0" marL="0" rtl="0" algn="ctr">
                        <a:spcBef>
                          <a:spcPts val="0"/>
                        </a:spcBef>
                        <a:spcAft>
                          <a:spcPts val="0"/>
                        </a:spcAft>
                        <a:buNone/>
                      </a:pPr>
                      <a:r>
                        <a:rPr lang="en"/>
                        <a:t>Login</a:t>
                      </a:r>
                      <a:endParaRPr/>
                    </a:p>
                  </a:txBody>
                  <a:tcPr marT="91425" marB="91425" marR="91425" marL="91425" anchor="ctr"/>
                </a:tc>
                <a:tc>
                  <a:txBody>
                    <a:bodyPr>
                      <a:noAutofit/>
                    </a:bodyPr>
                    <a:lstStyle/>
                    <a:p>
                      <a:pPr indent="0" lvl="0" marL="0" rtl="0" algn="ctr">
                        <a:spcBef>
                          <a:spcPts val="0"/>
                        </a:spcBef>
                        <a:spcAft>
                          <a:spcPts val="0"/>
                        </a:spcAft>
                        <a:buNone/>
                      </a:pPr>
                      <a:r>
                        <a:rPr lang="en"/>
                        <a:t>Request</a:t>
                      </a:r>
                      <a:endParaRPr/>
                    </a:p>
                  </a:txBody>
                  <a:tcPr marT="91425" marB="91425" marR="91425" marL="91425" anchor="ctr"/>
                </a:tc>
                <a:tc>
                  <a:txBody>
                    <a:bodyPr>
                      <a:noAutofit/>
                    </a:bodyPr>
                    <a:lstStyle/>
                    <a:p>
                      <a:pPr indent="0" lvl="0" marL="0" rtl="0" algn="ctr">
                        <a:spcBef>
                          <a:spcPts val="0"/>
                        </a:spcBef>
                        <a:spcAft>
                          <a:spcPts val="0"/>
                        </a:spcAft>
                        <a:buNone/>
                      </a:pPr>
                      <a:r>
                        <a:rPr lang="en"/>
                        <a:t>Logout</a:t>
                      </a:r>
                      <a:endParaRPr/>
                    </a:p>
                  </a:txBody>
                  <a:tcPr marT="91425" marB="91425" marR="91425" marL="91425" anchor="ctr"/>
                </a:tc>
              </a:tr>
              <a:tr h="827025">
                <a:tc>
                  <a:txBody>
                    <a:bodyPr>
                      <a:noAutofit/>
                    </a:bodyPr>
                    <a:lstStyle/>
                    <a:p>
                      <a:pPr indent="0" lvl="0" marL="0" rtl="0" algn="ctr">
                        <a:spcBef>
                          <a:spcPts val="0"/>
                        </a:spcBef>
                        <a:spcAft>
                          <a:spcPts val="0"/>
                        </a:spcAft>
                        <a:buNone/>
                      </a:pPr>
                      <a:r>
                        <a:rPr lang="en"/>
                        <a:t>Php Web Drupal</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rPr lang="en">
                          <a:solidFill>
                            <a:schemeClr val="dk1"/>
                          </a:solidFill>
                        </a:rPr>
                        <a:t>X</a:t>
                      </a:r>
                      <a:endParaRPr/>
                    </a:p>
                  </a:txBody>
                  <a:tcPr marT="91425" marB="91425" marR="91425" marL="91425" anchor="ctr"/>
                </a:tc>
              </a:tr>
              <a:tr h="827025">
                <a:tc>
                  <a:txBody>
                    <a:bodyPr>
                      <a:noAutofit/>
                    </a:bodyPr>
                    <a:lstStyle/>
                    <a:p>
                      <a:pPr indent="0" lvl="0" marL="0" rtl="0" algn="ctr">
                        <a:spcBef>
                          <a:spcPts val="0"/>
                        </a:spcBef>
                        <a:spcAft>
                          <a:spcPts val="0"/>
                        </a:spcAft>
                        <a:buNone/>
                      </a:pPr>
                      <a:r>
                        <a:rPr lang="en"/>
                        <a:t>Java Enterprise</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c>
                  <a:txBody>
                    <a:bodyPr>
                      <a:noAutofit/>
                    </a:bodyPr>
                    <a:lstStyle/>
                    <a:p>
                      <a:pPr indent="0" lvl="0" marL="0" rtl="0" algn="ctr">
                        <a:spcBef>
                          <a:spcPts val="0"/>
                        </a:spcBef>
                        <a:spcAft>
                          <a:spcPts val="0"/>
                        </a:spcAft>
                        <a:buNone/>
                      </a:pPr>
                      <a:r>
                        <a:rPr lang="en"/>
                        <a:t>X</a:t>
                      </a:r>
                      <a:endParaRPr/>
                    </a:p>
                  </a:txBody>
                  <a:tcPr marT="91425" marB="91425" marR="91425" marL="91425" anchor="ctr"/>
                </a:tc>
              </a:tr>
            </a:tbl>
          </a:graphicData>
        </a:graphic>
      </p:graphicFrame>
      <p:sp>
        <p:nvSpPr>
          <p:cNvPr id="565" name="Google Shape;565;p62"/>
          <p:cNvSpPr txBox="1"/>
          <p:nvPr/>
        </p:nvSpPr>
        <p:spPr>
          <a:xfrm>
            <a:off x="0" y="0"/>
            <a:ext cx="7980900" cy="9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Analysis - Running Penetration testing</a:t>
            </a:r>
            <a:endParaRPr sz="2400">
              <a:solidFill>
                <a:schemeClr val="lt1"/>
              </a:solidFill>
              <a:latin typeface="Nunito Sans"/>
              <a:ea typeface="Nunito Sans"/>
              <a:cs typeface="Nunito Sans"/>
              <a:sym typeface="Nunito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9" name="Shape 569"/>
        <p:cNvGrpSpPr/>
        <p:nvPr/>
      </p:nvGrpSpPr>
      <p:grpSpPr>
        <a:xfrm>
          <a:off x="0" y="0"/>
          <a:ext cx="0" cy="0"/>
          <a:chOff x="0" y="0"/>
          <a:chExt cx="0" cy="0"/>
        </a:xfrm>
      </p:grpSpPr>
      <p:sp>
        <p:nvSpPr>
          <p:cNvPr id="570" name="Google Shape;570;p63"/>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6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572" name="Google Shape;572;p63"/>
          <p:cNvGraphicFramePr/>
          <p:nvPr/>
        </p:nvGraphicFramePr>
        <p:xfrm>
          <a:off x="790675" y="1476425"/>
          <a:ext cx="3000000" cy="3000000"/>
        </p:xfrm>
        <a:graphic>
          <a:graphicData uri="http://schemas.openxmlformats.org/drawingml/2006/table">
            <a:tbl>
              <a:tblPr>
                <a:noFill/>
                <a:tableStyleId>{41246B62-6161-4434-BDFD-7C291163B748}</a:tableStyleId>
              </a:tblPr>
              <a:tblGrid>
                <a:gridCol w="1301925"/>
                <a:gridCol w="1648050"/>
                <a:gridCol w="1769575"/>
                <a:gridCol w="1295100"/>
                <a:gridCol w="1295100"/>
              </a:tblGrid>
              <a:tr h="827025">
                <a:tc>
                  <a:txBody>
                    <a:bodyPr>
                      <a:noAutofit/>
                    </a:bodyPr>
                    <a:lstStyle/>
                    <a:p>
                      <a:pPr indent="0" lvl="0" marL="0" rtl="0" algn="l">
                        <a:spcBef>
                          <a:spcPts val="0"/>
                        </a:spcBef>
                        <a:spcAft>
                          <a:spcPts val="0"/>
                        </a:spcAft>
                        <a:buNone/>
                      </a:pPr>
                      <a:r>
                        <a:t/>
                      </a:r>
                      <a:endParaRPr sz="1200"/>
                    </a:p>
                  </a:txBody>
                  <a:tcPr marT="91425" marB="91425" marR="91425" marL="91425"/>
                </a:tc>
                <a:tc>
                  <a:txBody>
                    <a:bodyPr>
                      <a:noAutofit/>
                    </a:bodyPr>
                    <a:lstStyle/>
                    <a:p>
                      <a:pPr indent="0" lvl="0" marL="0" rtl="0" algn="ctr">
                        <a:spcBef>
                          <a:spcPts val="0"/>
                        </a:spcBef>
                        <a:spcAft>
                          <a:spcPts val="0"/>
                        </a:spcAft>
                        <a:buNone/>
                      </a:pPr>
                      <a:r>
                        <a:rPr lang="en"/>
                        <a:t>Session Hijacking</a:t>
                      </a:r>
                      <a:endParaRPr/>
                    </a:p>
                    <a:p>
                      <a:pPr indent="0" lvl="0" marL="0" rtl="0" algn="ctr">
                        <a:spcBef>
                          <a:spcPts val="0"/>
                        </a:spcBef>
                        <a:spcAft>
                          <a:spcPts val="0"/>
                        </a:spcAft>
                        <a:buNone/>
                      </a:pPr>
                      <a:r>
                        <a:rPr lang="en"/>
                        <a:t>(access the system by stolen sessionID)</a:t>
                      </a:r>
                      <a:endParaRPr/>
                    </a:p>
                  </a:txBody>
                  <a:tcPr marT="91425" marB="91425" marR="91425" marL="91425" anchor="ctr"/>
                </a:tc>
                <a:tc>
                  <a:txBody>
                    <a:bodyPr>
                      <a:noAutofit/>
                    </a:bodyPr>
                    <a:lstStyle/>
                    <a:p>
                      <a:pPr indent="0" lvl="0" marL="0" rtl="0" algn="ctr">
                        <a:spcBef>
                          <a:spcPts val="0"/>
                        </a:spcBef>
                        <a:spcAft>
                          <a:spcPts val="0"/>
                        </a:spcAft>
                        <a:buNone/>
                      </a:pPr>
                      <a:r>
                        <a:rPr lang="en"/>
                        <a:t>Session Prediction</a:t>
                      </a:r>
                      <a:endParaRPr/>
                    </a:p>
                  </a:txBody>
                  <a:tcPr marT="91425" marB="91425" marR="91425" marL="91425" anchor="ctr"/>
                </a:tc>
                <a:tc>
                  <a:txBody>
                    <a:bodyPr>
                      <a:noAutofit/>
                    </a:bodyPr>
                    <a:lstStyle/>
                    <a:p>
                      <a:pPr indent="0" lvl="0" marL="0" rtl="0" algn="ctr">
                        <a:spcBef>
                          <a:spcPts val="0"/>
                        </a:spcBef>
                        <a:spcAft>
                          <a:spcPts val="0"/>
                        </a:spcAft>
                        <a:buNone/>
                      </a:pPr>
                      <a:r>
                        <a:rPr lang="en"/>
                        <a:t>Session Fixation</a:t>
                      </a:r>
                      <a:endParaRPr/>
                    </a:p>
                  </a:txBody>
                  <a:tcPr marT="91425" marB="91425" marR="91425" marL="91425" anchor="ctr"/>
                </a:tc>
                <a:tc>
                  <a:txBody>
                    <a:bodyPr>
                      <a:noAutofit/>
                    </a:bodyPr>
                    <a:lstStyle/>
                    <a:p>
                      <a:pPr indent="0" lvl="0" marL="0" rtl="0" algn="ctr">
                        <a:spcBef>
                          <a:spcPts val="0"/>
                        </a:spcBef>
                        <a:spcAft>
                          <a:spcPts val="0"/>
                        </a:spcAft>
                        <a:buNone/>
                      </a:pPr>
                      <a:r>
                        <a:rPr lang="en"/>
                        <a:t>Token issues </a:t>
                      </a:r>
                      <a:endParaRPr/>
                    </a:p>
                    <a:p>
                      <a:pPr indent="0" lvl="0" marL="0" rtl="0" algn="ctr">
                        <a:spcBef>
                          <a:spcPts val="0"/>
                        </a:spcBef>
                        <a:spcAft>
                          <a:spcPts val="0"/>
                        </a:spcAft>
                        <a:buNone/>
                      </a:pPr>
                      <a:r>
                        <a:rPr lang="en"/>
                        <a:t>(Facebook data breach)</a:t>
                      </a:r>
                      <a:endParaRPr/>
                    </a:p>
                  </a:txBody>
                  <a:tcPr marT="91425" marB="91425" marR="91425" marL="91425" anchor="ctr"/>
                </a:tc>
              </a:tr>
              <a:tr h="827025">
                <a:tc>
                  <a:txBody>
                    <a:bodyPr>
                      <a:noAutofit/>
                    </a:bodyPr>
                    <a:lstStyle/>
                    <a:p>
                      <a:pPr indent="0" lvl="0" marL="0" rtl="0" algn="ctr">
                        <a:spcBef>
                          <a:spcPts val="0"/>
                        </a:spcBef>
                        <a:spcAft>
                          <a:spcPts val="0"/>
                        </a:spcAft>
                        <a:buNone/>
                      </a:pPr>
                      <a:r>
                        <a:rPr lang="en"/>
                        <a:t>Php Web Drupal</a:t>
                      </a:r>
                      <a:endParaRPr/>
                    </a:p>
                    <a:p>
                      <a:pPr indent="0" lvl="0" marL="0" rtl="0" algn="ctr">
                        <a:spcBef>
                          <a:spcPts val="0"/>
                        </a:spcBef>
                        <a:spcAft>
                          <a:spcPts val="0"/>
                        </a:spcAft>
                        <a:buNone/>
                      </a:pPr>
                      <a:r>
                        <a:t/>
                      </a:r>
                      <a:endParaRPr/>
                    </a:p>
                  </a:txBody>
                  <a:tcPr marT="91425" marB="91425" marR="91425" marL="91425" anchor="ctr"/>
                </a:tc>
                <a:tc>
                  <a:txBody>
                    <a:bodyPr>
                      <a:noAutofit/>
                    </a:bodyPr>
                    <a:lstStyle/>
                    <a:p>
                      <a:pPr indent="0" lvl="0" marL="0" rtl="0" algn="ctr">
                        <a:spcBef>
                          <a:spcPts val="0"/>
                        </a:spcBef>
                        <a:spcAft>
                          <a:spcPts val="0"/>
                        </a:spcAft>
                        <a:buNone/>
                      </a:pPr>
                      <a:r>
                        <a:rPr lang="en"/>
                        <a:t>Yes</a:t>
                      </a:r>
                      <a:endParaRPr/>
                    </a:p>
                  </a:txBody>
                  <a:tcPr marT="91425" marB="91425" marR="91425" marL="91425" anchor="ctr"/>
                </a:tc>
                <a:tc>
                  <a:txBody>
                    <a:bodyPr>
                      <a:noAutofit/>
                    </a:bodyPr>
                    <a:lstStyle/>
                    <a:p>
                      <a:pPr indent="0" lvl="0" marL="0" rtl="0" algn="ctr">
                        <a:spcBef>
                          <a:spcPts val="0"/>
                        </a:spcBef>
                        <a:spcAft>
                          <a:spcPts val="0"/>
                        </a:spcAft>
                        <a:buNone/>
                      </a:pPr>
                      <a:r>
                        <a:rPr lang="en"/>
                        <a:t>Yes</a:t>
                      </a:r>
                      <a:endParaRPr/>
                    </a:p>
                  </a:txBody>
                  <a:tcPr marT="91425" marB="91425" marR="91425" marL="91425" anchor="ctr"/>
                </a:tc>
                <a:tc>
                  <a:txBody>
                    <a:bodyPr>
                      <a:noAutofit/>
                    </a:bodyPr>
                    <a:lstStyle/>
                    <a:p>
                      <a:pPr indent="0" lvl="0" marL="0" rtl="0" algn="ctr">
                        <a:spcBef>
                          <a:spcPts val="0"/>
                        </a:spcBef>
                        <a:spcAft>
                          <a:spcPts val="0"/>
                        </a:spcAft>
                        <a:buNone/>
                      </a:pPr>
                      <a:r>
                        <a:rPr lang="en">
                          <a:solidFill>
                            <a:schemeClr val="dk1"/>
                          </a:solidFill>
                        </a:rPr>
                        <a:t>Yes</a:t>
                      </a:r>
                      <a:endParaRPr/>
                    </a:p>
                  </a:txBody>
                  <a:tcPr marT="91425" marB="91425" marR="91425" marL="91425" anchor="ctr"/>
                </a:tc>
                <a:tc>
                  <a:txBody>
                    <a:bodyPr>
                      <a:noAutofit/>
                    </a:bodyPr>
                    <a:lstStyle/>
                    <a:p>
                      <a:pPr indent="0" lvl="0" marL="0" rtl="0" algn="ctr">
                        <a:spcBef>
                          <a:spcPts val="0"/>
                        </a:spcBef>
                        <a:spcAft>
                          <a:spcPts val="0"/>
                        </a:spcAft>
                        <a:buNone/>
                      </a:pPr>
                      <a:r>
                        <a:rPr lang="en">
                          <a:solidFill>
                            <a:schemeClr val="dk1"/>
                          </a:solidFill>
                        </a:rPr>
                        <a:t>Yes</a:t>
                      </a:r>
                      <a:endParaRPr>
                        <a:solidFill>
                          <a:schemeClr val="dk1"/>
                        </a:solidFill>
                      </a:endParaRPr>
                    </a:p>
                  </a:txBody>
                  <a:tcPr marT="91425" marB="91425" marR="91425" marL="91425" anchor="ctr"/>
                </a:tc>
              </a:tr>
              <a:tr h="827025">
                <a:tc>
                  <a:txBody>
                    <a:bodyPr>
                      <a:noAutofit/>
                    </a:bodyPr>
                    <a:lstStyle/>
                    <a:p>
                      <a:pPr indent="0" lvl="0" marL="0" rtl="0" algn="ctr">
                        <a:spcBef>
                          <a:spcPts val="0"/>
                        </a:spcBef>
                        <a:spcAft>
                          <a:spcPts val="0"/>
                        </a:spcAft>
                        <a:buNone/>
                      </a:pPr>
                      <a:r>
                        <a:rPr lang="en"/>
                        <a:t>Java Enterprise</a:t>
                      </a:r>
                      <a:endParaRPr/>
                    </a:p>
                  </a:txBody>
                  <a:tcPr marT="91425" marB="91425" marR="91425" marL="91425" anchor="ctr"/>
                </a:tc>
                <a:tc>
                  <a:txBody>
                    <a:bodyPr>
                      <a:noAutofit/>
                    </a:bodyPr>
                    <a:lstStyle/>
                    <a:p>
                      <a:pPr indent="0" lvl="0" marL="0" rtl="0" algn="ctr">
                        <a:spcBef>
                          <a:spcPts val="0"/>
                        </a:spcBef>
                        <a:spcAft>
                          <a:spcPts val="0"/>
                        </a:spcAft>
                        <a:buNone/>
                      </a:pPr>
                      <a:r>
                        <a:rPr lang="en"/>
                        <a:t>Yes</a:t>
                      </a:r>
                      <a:endParaRPr/>
                    </a:p>
                  </a:txBody>
                  <a:tcPr marT="91425" marB="91425" marR="91425" marL="91425" anchor="ctr"/>
                </a:tc>
                <a:tc>
                  <a:txBody>
                    <a:bodyPr>
                      <a:noAutofit/>
                    </a:bodyPr>
                    <a:lstStyle/>
                    <a:p>
                      <a:pPr indent="0" lvl="0" marL="0" rtl="0" algn="ctr">
                        <a:spcBef>
                          <a:spcPts val="0"/>
                        </a:spcBef>
                        <a:spcAft>
                          <a:spcPts val="0"/>
                        </a:spcAft>
                        <a:buNone/>
                      </a:pPr>
                      <a:r>
                        <a:rPr lang="en"/>
                        <a:t>No</a:t>
                      </a:r>
                      <a:endParaRPr/>
                    </a:p>
                  </a:txBody>
                  <a:tcPr marT="91425" marB="91425" marR="91425" marL="91425" anchor="ctr"/>
                </a:tc>
                <a:tc>
                  <a:txBody>
                    <a:bodyPr>
                      <a:noAutofit/>
                    </a:bodyPr>
                    <a:lstStyle/>
                    <a:p>
                      <a:pPr indent="0" lvl="0" marL="0" rtl="0" algn="ctr">
                        <a:spcBef>
                          <a:spcPts val="0"/>
                        </a:spcBef>
                        <a:spcAft>
                          <a:spcPts val="0"/>
                        </a:spcAft>
                        <a:buNone/>
                      </a:pPr>
                      <a:r>
                        <a:rPr lang="en"/>
                        <a:t>Yes</a:t>
                      </a:r>
                      <a:endParaRPr/>
                    </a:p>
                  </a:txBody>
                  <a:tcPr marT="91425" marB="91425" marR="91425" marL="91425" anchor="ctr"/>
                </a:tc>
                <a:tc>
                  <a:txBody>
                    <a:bodyPr>
                      <a:noAutofit/>
                    </a:bodyPr>
                    <a:lstStyle/>
                    <a:p>
                      <a:pPr indent="0" lvl="0" marL="0" rtl="0" algn="ctr">
                        <a:spcBef>
                          <a:spcPts val="0"/>
                        </a:spcBef>
                        <a:spcAft>
                          <a:spcPts val="0"/>
                        </a:spcAft>
                        <a:buNone/>
                      </a:pPr>
                      <a:r>
                        <a:rPr lang="en"/>
                        <a:t>Yes</a:t>
                      </a:r>
                      <a:endParaRPr/>
                    </a:p>
                  </a:txBody>
                  <a:tcPr marT="91425" marB="91425" marR="91425" marL="91425" anchor="ctr"/>
                </a:tc>
              </a:tr>
              <a:tr h="827025">
                <a:tc>
                  <a:txBody>
                    <a:bodyPr>
                      <a:noAutofit/>
                    </a:bodyPr>
                    <a:lstStyle/>
                    <a:p>
                      <a:pPr indent="0" lvl="0" marL="0" rtl="0" algn="ctr">
                        <a:spcBef>
                          <a:spcPts val="0"/>
                        </a:spcBef>
                        <a:spcAft>
                          <a:spcPts val="0"/>
                        </a:spcAft>
                        <a:buNone/>
                      </a:pPr>
                      <a:r>
                        <a:rPr lang="en"/>
                        <a:t>Research Proposal: Blockchain</a:t>
                      </a:r>
                      <a:endParaRPr/>
                    </a:p>
                  </a:txBody>
                  <a:tcPr marT="91425" marB="91425" marR="91425" marL="91425" anchor="ctr"/>
                </a:tc>
                <a:tc>
                  <a:txBody>
                    <a:bodyPr>
                      <a:noAutofit/>
                    </a:bodyPr>
                    <a:lstStyle/>
                    <a:p>
                      <a:pPr indent="0" lvl="0" marL="0" rtl="0" algn="ctr">
                        <a:spcBef>
                          <a:spcPts val="0"/>
                        </a:spcBef>
                        <a:spcAft>
                          <a:spcPts val="0"/>
                        </a:spcAft>
                        <a:buNone/>
                      </a:pPr>
                      <a:r>
                        <a:rPr lang="en"/>
                        <a:t>No</a:t>
                      </a:r>
                      <a:endParaRPr/>
                    </a:p>
                  </a:txBody>
                  <a:tcPr marT="91425" marB="91425" marR="91425" marL="91425" anchor="ctr"/>
                </a:tc>
                <a:tc>
                  <a:txBody>
                    <a:bodyPr>
                      <a:noAutofit/>
                    </a:bodyPr>
                    <a:lstStyle/>
                    <a:p>
                      <a:pPr indent="0" lvl="0" marL="0" rtl="0" algn="ctr">
                        <a:spcBef>
                          <a:spcPts val="0"/>
                        </a:spcBef>
                        <a:spcAft>
                          <a:spcPts val="0"/>
                        </a:spcAft>
                        <a:buNone/>
                      </a:pPr>
                      <a:r>
                        <a:rPr lang="en"/>
                        <a:t>No</a:t>
                      </a:r>
                      <a:endParaRPr/>
                    </a:p>
                  </a:txBody>
                  <a:tcPr marT="91425" marB="91425" marR="91425" marL="91425" anchor="ctr"/>
                </a:tc>
                <a:tc>
                  <a:txBody>
                    <a:bodyPr>
                      <a:noAutofit/>
                    </a:bodyPr>
                    <a:lstStyle/>
                    <a:p>
                      <a:pPr indent="0" lvl="0" marL="0" rtl="0" algn="ctr">
                        <a:spcBef>
                          <a:spcPts val="0"/>
                        </a:spcBef>
                        <a:spcAft>
                          <a:spcPts val="0"/>
                        </a:spcAft>
                        <a:buNone/>
                      </a:pPr>
                      <a:r>
                        <a:rPr lang="en"/>
                        <a:t>No</a:t>
                      </a:r>
                      <a:endParaRPr/>
                    </a:p>
                  </a:txBody>
                  <a:tcPr marT="91425" marB="91425" marR="91425" marL="91425" anchor="ctr"/>
                </a:tc>
                <a:tc>
                  <a:txBody>
                    <a:bodyPr>
                      <a:noAutofit/>
                    </a:bodyPr>
                    <a:lstStyle/>
                    <a:p>
                      <a:pPr indent="0" lvl="0" marL="0" rtl="0" algn="ctr">
                        <a:spcBef>
                          <a:spcPts val="0"/>
                        </a:spcBef>
                        <a:spcAft>
                          <a:spcPts val="0"/>
                        </a:spcAft>
                        <a:buNone/>
                      </a:pPr>
                      <a:r>
                        <a:rPr lang="en"/>
                        <a:t>No</a:t>
                      </a:r>
                      <a:endParaRPr/>
                    </a:p>
                  </a:txBody>
                  <a:tcPr marT="91425" marB="91425" marR="91425" marL="91425" anchor="ctr"/>
                </a:tc>
              </a:tr>
            </a:tbl>
          </a:graphicData>
        </a:graphic>
      </p:graphicFrame>
      <p:sp>
        <p:nvSpPr>
          <p:cNvPr id="573" name="Google Shape;573;p63"/>
          <p:cNvSpPr txBox="1"/>
          <p:nvPr/>
        </p:nvSpPr>
        <p:spPr>
          <a:xfrm>
            <a:off x="0" y="0"/>
            <a:ext cx="7980900" cy="9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Analysis comparison based on vulnerabilities.</a:t>
            </a:r>
            <a:endParaRPr sz="2400">
              <a:solidFill>
                <a:schemeClr val="lt1"/>
              </a:solidFill>
              <a:latin typeface="Nunito Sans"/>
              <a:ea typeface="Nunito Sans"/>
              <a:cs typeface="Nunito Sans"/>
              <a:sym typeface="Nuni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19"/>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2" name="Google Shape;122;p19"/>
          <p:cNvSpPr txBox="1"/>
          <p:nvPr/>
        </p:nvSpPr>
        <p:spPr>
          <a:xfrm>
            <a:off x="0" y="0"/>
            <a:ext cx="8999400" cy="923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OWASP - Broken Authentication</a:t>
            </a:r>
            <a:endParaRPr sz="2400">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sz="2400">
              <a:solidFill>
                <a:schemeClr val="lt1"/>
              </a:solidFill>
              <a:latin typeface="Nunito Sans"/>
              <a:ea typeface="Nunito Sans"/>
              <a:cs typeface="Nunito Sans"/>
              <a:sym typeface="Nunito Sans"/>
            </a:endParaRPr>
          </a:p>
        </p:txBody>
      </p:sp>
      <p:pic>
        <p:nvPicPr>
          <p:cNvPr id="123" name="Google Shape;123;p19"/>
          <p:cNvPicPr preferRelativeResize="0"/>
          <p:nvPr/>
        </p:nvPicPr>
        <p:blipFill>
          <a:blip r:embed="rId3">
            <a:alphaModFix/>
          </a:blip>
          <a:stretch>
            <a:fillRect/>
          </a:stretch>
        </p:blipFill>
        <p:spPr>
          <a:xfrm>
            <a:off x="30375" y="2025350"/>
            <a:ext cx="9105476" cy="12335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7" name="Shape 577"/>
        <p:cNvGrpSpPr/>
        <p:nvPr/>
      </p:nvGrpSpPr>
      <p:grpSpPr>
        <a:xfrm>
          <a:off x="0" y="0"/>
          <a:ext cx="0" cy="0"/>
          <a:chOff x="0" y="0"/>
          <a:chExt cx="0" cy="0"/>
        </a:xfrm>
      </p:grpSpPr>
      <p:sp>
        <p:nvSpPr>
          <p:cNvPr id="578" name="Google Shape;578;p64"/>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79" name="Google Shape;579;p64"/>
          <p:cNvSpPr txBox="1"/>
          <p:nvPr/>
        </p:nvSpPr>
        <p:spPr>
          <a:xfrm>
            <a:off x="2948000" y="705975"/>
            <a:ext cx="3000000" cy="300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3600">
                <a:solidFill>
                  <a:schemeClr val="lt1"/>
                </a:solidFill>
                <a:latin typeface="Nunito Sans"/>
                <a:ea typeface="Nunito Sans"/>
                <a:cs typeface="Nunito Sans"/>
                <a:sym typeface="Nunito Sans"/>
              </a:rPr>
              <a:t>Conclusions</a:t>
            </a:r>
            <a:endParaRPr b="1" sz="3600">
              <a:solidFill>
                <a:schemeClr val="lt1"/>
              </a:solidFill>
              <a:latin typeface="Nunito Sans"/>
              <a:ea typeface="Nunito Sans"/>
              <a:cs typeface="Nunito Sans"/>
              <a:sym typeface="Nunito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3" name="Shape 583"/>
        <p:cNvGrpSpPr/>
        <p:nvPr/>
      </p:nvGrpSpPr>
      <p:grpSpPr>
        <a:xfrm>
          <a:off x="0" y="0"/>
          <a:ext cx="0" cy="0"/>
          <a:chOff x="0" y="0"/>
          <a:chExt cx="0" cy="0"/>
        </a:xfrm>
      </p:grpSpPr>
      <p:sp>
        <p:nvSpPr>
          <p:cNvPr id="584" name="Google Shape;584;p65"/>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and Conclusion</a:t>
            </a:r>
            <a:endParaRPr/>
          </a:p>
        </p:txBody>
      </p:sp>
      <p:sp>
        <p:nvSpPr>
          <p:cNvPr id="585" name="Google Shape;585;p65"/>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86" name="Google Shape;586;p65"/>
          <p:cNvSpPr txBox="1"/>
          <p:nvPr>
            <p:ph idx="1" type="body"/>
          </p:nvPr>
        </p:nvSpPr>
        <p:spPr>
          <a:xfrm>
            <a:off x="3090625" y="43845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Conclusions based on Tokens and Session IDs</a:t>
            </a:r>
            <a:endParaRPr sz="2400"/>
          </a:p>
        </p:txBody>
      </p:sp>
      <p:sp>
        <p:nvSpPr>
          <p:cNvPr id="587" name="Google Shape;587;p65"/>
          <p:cNvSpPr txBox="1"/>
          <p:nvPr>
            <p:ph idx="2" type="body"/>
          </p:nvPr>
        </p:nvSpPr>
        <p:spPr>
          <a:xfrm>
            <a:off x="2750500" y="1331225"/>
            <a:ext cx="6175500" cy="255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I was able to access as an authenticated user impersonating the user logged in, by only using its JSESSIONID.</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How easy is it to predict the JSESSIONID? </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rPr lang="en" sz="1800">
                <a:solidFill>
                  <a:schemeClr val="dk1"/>
                </a:solidFill>
                <a:latin typeface="Nunito"/>
                <a:ea typeface="Nunito"/>
                <a:cs typeface="Nunito"/>
                <a:sym typeface="Nunito"/>
              </a:rPr>
              <a:t>According to Burp Sequencer, the ID generated is not random, which makes the Session ID more difficult to predict.</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Java Enterprise implementation validates if the token is still valid in every request. </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 Session Mechanisms are relying 100% in the ID only</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1" name="Shape 591"/>
        <p:cNvGrpSpPr/>
        <p:nvPr/>
      </p:nvGrpSpPr>
      <p:grpSpPr>
        <a:xfrm>
          <a:off x="0" y="0"/>
          <a:ext cx="0" cy="0"/>
          <a:chOff x="0" y="0"/>
          <a:chExt cx="0" cy="0"/>
        </a:xfrm>
      </p:grpSpPr>
      <p:sp>
        <p:nvSpPr>
          <p:cNvPr id="592" name="Google Shape;592;p66"/>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and Conclusion</a:t>
            </a:r>
            <a:endParaRPr/>
          </a:p>
        </p:txBody>
      </p:sp>
      <p:sp>
        <p:nvSpPr>
          <p:cNvPr id="593" name="Google Shape;593;p66"/>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94" name="Google Shape;594;p66"/>
          <p:cNvSpPr txBox="1"/>
          <p:nvPr>
            <p:ph idx="1" type="body"/>
          </p:nvPr>
        </p:nvSpPr>
        <p:spPr>
          <a:xfrm>
            <a:off x="3054075" y="100425"/>
            <a:ext cx="62739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Conclusions based on the implementation.</a:t>
            </a:r>
            <a:endParaRPr sz="2400"/>
          </a:p>
        </p:txBody>
      </p:sp>
      <p:sp>
        <p:nvSpPr>
          <p:cNvPr id="595" name="Google Shape;595;p66"/>
          <p:cNvSpPr txBox="1"/>
          <p:nvPr>
            <p:ph idx="2" type="body"/>
          </p:nvPr>
        </p:nvSpPr>
        <p:spPr>
          <a:xfrm>
            <a:off x="2622275" y="1188350"/>
            <a:ext cx="6483300" cy="2532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Creating a </a:t>
            </a:r>
            <a:r>
              <a:rPr lang="en" sz="1800">
                <a:solidFill>
                  <a:schemeClr val="dk1"/>
                </a:solidFill>
                <a:latin typeface="Nunito"/>
                <a:ea typeface="Nunito"/>
                <a:cs typeface="Nunito"/>
                <a:sym typeface="Nunito"/>
              </a:rPr>
              <a:t>relationship</a:t>
            </a:r>
            <a:r>
              <a:rPr lang="en" sz="1800">
                <a:solidFill>
                  <a:schemeClr val="dk1"/>
                </a:solidFill>
                <a:latin typeface="Nunito"/>
                <a:ea typeface="Nunito"/>
                <a:cs typeface="Nunito"/>
                <a:sym typeface="Nunito"/>
              </a:rPr>
              <a:t> between the user and his session ID can help reduce and eliminate broken authentication vulnerabilities.</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It is possible to exploit the characteristics of Blockchain to prevent session management attacks from being successful. </a:t>
            </a:r>
            <a:endParaRPr sz="1800">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A user cannot have more than one session available for the same application. These reduce the session ID lifetime making more difficult to access as impersonate the user. </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9" name="Shape 599"/>
        <p:cNvGrpSpPr/>
        <p:nvPr/>
      </p:nvGrpSpPr>
      <p:grpSpPr>
        <a:xfrm>
          <a:off x="0" y="0"/>
          <a:ext cx="0" cy="0"/>
          <a:chOff x="0" y="0"/>
          <a:chExt cx="0" cy="0"/>
        </a:xfrm>
      </p:grpSpPr>
      <p:sp>
        <p:nvSpPr>
          <p:cNvPr id="600" name="Google Shape;600;p67"/>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and Conclusion</a:t>
            </a:r>
            <a:endParaRPr/>
          </a:p>
        </p:txBody>
      </p:sp>
      <p:sp>
        <p:nvSpPr>
          <p:cNvPr id="601" name="Google Shape;601;p67"/>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02" name="Google Shape;602;p67"/>
          <p:cNvSpPr txBox="1"/>
          <p:nvPr>
            <p:ph idx="1" type="body"/>
          </p:nvPr>
        </p:nvSpPr>
        <p:spPr>
          <a:xfrm>
            <a:off x="3054075" y="100425"/>
            <a:ext cx="62739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Conclusions based on the implementation.</a:t>
            </a:r>
            <a:endParaRPr sz="2400"/>
          </a:p>
        </p:txBody>
      </p:sp>
      <p:sp>
        <p:nvSpPr>
          <p:cNvPr id="603" name="Google Shape;603;p67"/>
          <p:cNvSpPr txBox="1"/>
          <p:nvPr>
            <p:ph idx="2" type="body"/>
          </p:nvPr>
        </p:nvSpPr>
        <p:spPr>
          <a:xfrm>
            <a:off x="2613150" y="1060450"/>
            <a:ext cx="6492300" cy="2404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a:p>
            <a:pPr indent="0" lvl="0" marL="457200" rtl="0" algn="l">
              <a:lnSpc>
                <a:spcPct val="100000"/>
              </a:lnSpc>
              <a:spcBef>
                <a:spcPts val="0"/>
              </a:spcBef>
              <a:spcAft>
                <a:spcPts val="0"/>
              </a:spcAft>
              <a:buNone/>
            </a:pPr>
            <a:r>
              <a:t/>
            </a:r>
            <a:endParaRPr sz="1800">
              <a:solidFill>
                <a:schemeClr val="dk1"/>
              </a:solidFill>
              <a:latin typeface="Arial"/>
              <a:ea typeface="Arial"/>
              <a:cs typeface="Arial"/>
              <a:sym typeface="Arial"/>
            </a:endParaRPr>
          </a:p>
          <a:p>
            <a:pPr indent="0" lvl="0" marL="457200" rtl="0" algn="l">
              <a:lnSpc>
                <a:spcPct val="100000"/>
              </a:lnSpc>
              <a:spcBef>
                <a:spcPts val="0"/>
              </a:spcBef>
              <a:spcAft>
                <a:spcPts val="0"/>
              </a:spcAft>
              <a:buNone/>
            </a:pPr>
            <a:r>
              <a:t/>
            </a:r>
            <a:endParaRPr>
              <a:solidFill>
                <a:schemeClr val="dk1"/>
              </a:solidFill>
              <a:latin typeface="Arial"/>
              <a:ea typeface="Arial"/>
              <a:cs typeface="Arial"/>
              <a:sym typeface="Arial"/>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Even when a hacker is able to see the data in the network, he will not be able to impersonate the user since the message will be associated with the user and his digital wallet.</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However, if the attacker gains access to the user’s computer, the data could be comprised.</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7" name="Shape 607"/>
        <p:cNvGrpSpPr/>
        <p:nvPr/>
      </p:nvGrpSpPr>
      <p:grpSpPr>
        <a:xfrm>
          <a:off x="0" y="0"/>
          <a:ext cx="0" cy="0"/>
          <a:chOff x="0" y="0"/>
          <a:chExt cx="0" cy="0"/>
        </a:xfrm>
      </p:grpSpPr>
      <p:sp>
        <p:nvSpPr>
          <p:cNvPr id="608" name="Google Shape;608;p68"/>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Discussion and Conclusion</a:t>
            </a:r>
            <a:endParaRPr/>
          </a:p>
        </p:txBody>
      </p:sp>
      <p:sp>
        <p:nvSpPr>
          <p:cNvPr id="609" name="Google Shape;609;p68"/>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10" name="Google Shape;610;p68"/>
          <p:cNvSpPr txBox="1"/>
          <p:nvPr>
            <p:ph idx="1" type="body"/>
          </p:nvPr>
        </p:nvSpPr>
        <p:spPr>
          <a:xfrm>
            <a:off x="3090625" y="913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Lesson Learned &amp; Future work</a:t>
            </a:r>
            <a:endParaRPr sz="2400"/>
          </a:p>
        </p:txBody>
      </p:sp>
      <p:sp>
        <p:nvSpPr>
          <p:cNvPr id="611" name="Google Shape;611;p68"/>
          <p:cNvSpPr txBox="1"/>
          <p:nvPr>
            <p:ph idx="2" type="body"/>
          </p:nvPr>
        </p:nvSpPr>
        <p:spPr>
          <a:xfrm>
            <a:off x="2576725" y="918250"/>
            <a:ext cx="6110100" cy="255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solidFill>
                  <a:schemeClr val="dk1"/>
                </a:solidFill>
                <a:latin typeface="Nunito"/>
                <a:ea typeface="Nunito"/>
                <a:cs typeface="Nunito"/>
                <a:sym typeface="Nunito"/>
              </a:rPr>
              <a:t>Lesson Learned</a:t>
            </a:r>
            <a:endParaRPr b="1" sz="1800">
              <a:solidFill>
                <a:schemeClr val="dk1"/>
              </a:solidFill>
              <a:latin typeface="Nunito"/>
              <a:ea typeface="Nunito"/>
              <a:cs typeface="Nunito"/>
              <a:sym typeface="Nunito"/>
            </a:endParaRPr>
          </a:p>
          <a:p>
            <a:pPr indent="0" lvl="0" marL="0" rtl="0" algn="l">
              <a:lnSpc>
                <a:spcPct val="100000"/>
              </a:lnSpc>
              <a:spcBef>
                <a:spcPts val="0"/>
              </a:spcBef>
              <a:spcAft>
                <a:spcPts val="0"/>
              </a:spcAft>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Development environment for the smart contract</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Troubleshooting issues in development</a:t>
            </a:r>
            <a:endParaRPr sz="1800">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Nunito"/>
                <a:ea typeface="Nunito"/>
                <a:cs typeface="Nunito"/>
                <a:sym typeface="Nunito"/>
              </a:rPr>
              <a:t>Future work</a:t>
            </a:r>
            <a:endParaRPr b="1" sz="1800">
              <a:solidFill>
                <a:schemeClr val="dk1"/>
              </a:solidFill>
              <a:latin typeface="Nunito"/>
              <a:ea typeface="Nunito"/>
              <a:cs typeface="Nunito"/>
              <a:sym typeface="Nunito"/>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Enable the solution for o</a:t>
            </a:r>
            <a:r>
              <a:rPr lang="en" sz="1800">
                <a:solidFill>
                  <a:schemeClr val="dk1"/>
                </a:solidFill>
                <a:latin typeface="Nunito"/>
                <a:ea typeface="Nunito"/>
                <a:cs typeface="Nunito"/>
                <a:sym typeface="Nunito"/>
              </a:rPr>
              <a:t>ther Blockchain networks</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Consider storing additional data as part of the Session User data</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Consider time constraints in future implementations.</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Consider the need for "money" or "gas" in each new transaction.</a:t>
            </a:r>
            <a:endParaRPr sz="1800">
              <a:solidFill>
                <a:schemeClr val="dk1"/>
              </a:solidFill>
              <a:latin typeface="Nunito"/>
              <a:ea typeface="Nunito"/>
              <a:cs typeface="Nunito"/>
              <a:sym typeface="Nunit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5" name="Shape 615"/>
        <p:cNvGrpSpPr/>
        <p:nvPr/>
      </p:nvGrpSpPr>
      <p:grpSpPr>
        <a:xfrm>
          <a:off x="0" y="0"/>
          <a:ext cx="0" cy="0"/>
          <a:chOff x="0" y="0"/>
          <a:chExt cx="0" cy="0"/>
        </a:xfrm>
      </p:grpSpPr>
      <p:sp>
        <p:nvSpPr>
          <p:cNvPr id="616" name="Google Shape;616;p69"/>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617" name="Google Shape;617;p69"/>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18" name="Google Shape;618;p69"/>
          <p:cNvPicPr preferRelativeResize="0"/>
          <p:nvPr/>
        </p:nvPicPr>
        <p:blipFill>
          <a:blip r:embed="rId3">
            <a:alphaModFix/>
          </a:blip>
          <a:stretch>
            <a:fillRect/>
          </a:stretch>
        </p:blipFill>
        <p:spPr>
          <a:xfrm>
            <a:off x="3542925" y="146650"/>
            <a:ext cx="4278781" cy="483870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2" name="Shape 622"/>
        <p:cNvGrpSpPr/>
        <p:nvPr/>
      </p:nvGrpSpPr>
      <p:grpSpPr>
        <a:xfrm>
          <a:off x="0" y="0"/>
          <a:ext cx="0" cy="0"/>
          <a:chOff x="0" y="0"/>
          <a:chExt cx="0" cy="0"/>
        </a:xfrm>
      </p:grpSpPr>
      <p:sp>
        <p:nvSpPr>
          <p:cNvPr id="623" name="Google Shape;623;p70"/>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624" name="Google Shape;624;p7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25" name="Google Shape;625;p70"/>
          <p:cNvPicPr preferRelativeResize="0"/>
          <p:nvPr/>
        </p:nvPicPr>
        <p:blipFill>
          <a:blip r:embed="rId3">
            <a:alphaModFix/>
          </a:blip>
          <a:stretch>
            <a:fillRect/>
          </a:stretch>
        </p:blipFill>
        <p:spPr>
          <a:xfrm>
            <a:off x="3336150" y="332850"/>
            <a:ext cx="5100050" cy="3601150"/>
          </a:xfrm>
          <a:prstGeom prst="rect">
            <a:avLst/>
          </a:prstGeom>
          <a:noFill/>
          <a:ln>
            <a:noFill/>
          </a:ln>
        </p:spPr>
      </p:pic>
      <p:sp>
        <p:nvSpPr>
          <p:cNvPr id="626" name="Google Shape;626;p70"/>
          <p:cNvSpPr txBox="1"/>
          <p:nvPr/>
        </p:nvSpPr>
        <p:spPr>
          <a:xfrm>
            <a:off x="3252650" y="4276275"/>
            <a:ext cx="5629800" cy="3147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000">
                <a:solidFill>
                  <a:srgbClr val="999999"/>
                </a:solidFill>
                <a:latin typeface="Georgia"/>
                <a:ea typeface="Georgia"/>
                <a:cs typeface="Georgia"/>
                <a:sym typeface="Georgia"/>
              </a:rPr>
              <a:t>For this presentation:</a:t>
            </a:r>
            <a:endParaRPr i="1" sz="1000">
              <a:solidFill>
                <a:srgbClr val="999999"/>
              </a:solidFill>
              <a:latin typeface="Georgia"/>
              <a:ea typeface="Georgia"/>
              <a:cs typeface="Georgia"/>
              <a:sym typeface="Georgia"/>
            </a:endParaRPr>
          </a:p>
          <a:p>
            <a:pPr indent="0" lvl="0" marL="0" rtl="0" algn="l">
              <a:lnSpc>
                <a:spcPct val="115000"/>
              </a:lnSpc>
              <a:spcBef>
                <a:spcPts val="0"/>
              </a:spcBef>
              <a:spcAft>
                <a:spcPts val="0"/>
              </a:spcAft>
              <a:buNone/>
            </a:pPr>
            <a:r>
              <a:rPr i="1" lang="en" sz="1000">
                <a:solidFill>
                  <a:srgbClr val="999999"/>
                </a:solidFill>
                <a:latin typeface="Georgia"/>
                <a:ea typeface="Georgia"/>
                <a:cs typeface="Georgia"/>
                <a:sym typeface="Georgia"/>
              </a:rPr>
              <a:t>Template credits to </a:t>
            </a:r>
            <a:r>
              <a:rPr i="1" lang="en" sz="1000">
                <a:solidFill>
                  <a:srgbClr val="999999"/>
                </a:solidFill>
                <a:latin typeface="Georgia"/>
                <a:ea typeface="Georgia"/>
                <a:cs typeface="Georgia"/>
                <a:sym typeface="Georgia"/>
              </a:rPr>
              <a:t>SlidesCarnival</a:t>
            </a:r>
            <a:endParaRPr i="1" sz="1000">
              <a:solidFill>
                <a:srgbClr val="999999"/>
              </a:solidFill>
              <a:latin typeface="Georgia"/>
              <a:ea typeface="Georgia"/>
              <a:cs typeface="Georgia"/>
              <a:sym typeface="Georgia"/>
            </a:endParaRPr>
          </a:p>
          <a:p>
            <a:pPr indent="0" lvl="0" marL="0" rtl="0" algn="l">
              <a:lnSpc>
                <a:spcPct val="115000"/>
              </a:lnSpc>
              <a:spcBef>
                <a:spcPts val="0"/>
              </a:spcBef>
              <a:spcAft>
                <a:spcPts val="0"/>
              </a:spcAft>
              <a:buNone/>
            </a:pPr>
            <a:r>
              <a:rPr i="1" lang="en" sz="1000">
                <a:solidFill>
                  <a:srgbClr val="999999"/>
                </a:solidFill>
                <a:latin typeface="Georgia"/>
                <a:ea typeface="Georgia"/>
                <a:cs typeface="Georgia"/>
                <a:sym typeface="Georgia"/>
              </a:rPr>
              <a:t>Images: </a:t>
            </a:r>
            <a:r>
              <a:rPr i="1" lang="en" sz="1000" u="sng">
                <a:solidFill>
                  <a:schemeClr val="hlink"/>
                </a:solidFill>
                <a:latin typeface="Georgia"/>
                <a:ea typeface="Georgia"/>
                <a:cs typeface="Georgia"/>
                <a:sym typeface="Georgia"/>
                <a:hlinkClick r:id="rId4"/>
              </a:rPr>
              <a:t>https://www.freepik.com/free-photos-vectors/hacker</a:t>
            </a:r>
            <a:r>
              <a:rPr lang="en"/>
              <a:t> </a:t>
            </a:r>
            <a:r>
              <a:rPr i="1" lang="en" sz="1000" u="sng">
                <a:solidFill>
                  <a:schemeClr val="hlink"/>
                </a:solidFill>
                <a:latin typeface="Georgia"/>
                <a:ea typeface="Georgia"/>
                <a:cs typeface="Georgia"/>
                <a:sym typeface="Georgia"/>
                <a:hlinkClick r:id="rId5"/>
              </a:rPr>
              <a:t>https://www.owasp.org/i</a:t>
            </a:r>
            <a:endParaRPr i="1" sz="1000">
              <a:solidFill>
                <a:srgbClr val="999999"/>
              </a:solidFill>
              <a:latin typeface="Georgia"/>
              <a:ea typeface="Georgia"/>
              <a:cs typeface="Georgia"/>
              <a:sym typeface="Georgia"/>
            </a:endParaRPr>
          </a:p>
          <a:p>
            <a:pPr indent="0" lvl="0" marL="0" rtl="0" algn="l">
              <a:lnSpc>
                <a:spcPct val="115000"/>
              </a:lnSpc>
              <a:spcBef>
                <a:spcPts val="0"/>
              </a:spcBef>
              <a:spcAft>
                <a:spcPts val="0"/>
              </a:spcAft>
              <a:buNone/>
            </a:pPr>
            <a:r>
              <a:t/>
            </a:r>
            <a:endParaRPr i="1" sz="1000">
              <a:solidFill>
                <a:srgbClr val="999999"/>
              </a:solidFill>
              <a:latin typeface="Georgia"/>
              <a:ea typeface="Georgia"/>
              <a:cs typeface="Georgia"/>
              <a:sym typeface="Georgia"/>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0" name="Shape 630"/>
        <p:cNvGrpSpPr/>
        <p:nvPr/>
      </p:nvGrpSpPr>
      <p:grpSpPr>
        <a:xfrm>
          <a:off x="0" y="0"/>
          <a:ext cx="0" cy="0"/>
          <a:chOff x="0" y="0"/>
          <a:chExt cx="0" cy="0"/>
        </a:xfrm>
      </p:grpSpPr>
      <p:sp>
        <p:nvSpPr>
          <p:cNvPr id="631" name="Google Shape;631;p71"/>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FFFFFF"/>
                </a:solidFill>
              </a:rPr>
              <a:t>Thank you very much for your time!</a:t>
            </a:r>
            <a:endParaRPr>
              <a:solidFill>
                <a:srgbClr val="FFFFFF"/>
              </a:solidFill>
            </a:endParaRPr>
          </a:p>
        </p:txBody>
      </p:sp>
      <p:sp>
        <p:nvSpPr>
          <p:cNvPr id="632" name="Google Shape;632;p71"/>
          <p:cNvSpPr txBox="1"/>
          <p:nvPr>
            <p:ph idx="1" type="body"/>
          </p:nvPr>
        </p:nvSpPr>
        <p:spPr>
          <a:xfrm>
            <a:off x="3090625" y="575500"/>
            <a:ext cx="4527900" cy="1163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6000"/>
              <a:t>Questions?</a:t>
            </a:r>
            <a:endParaRPr sz="6000"/>
          </a:p>
        </p:txBody>
      </p:sp>
      <p:sp>
        <p:nvSpPr>
          <p:cNvPr id="633" name="Google Shape;633;p7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
              <a:t>‹#›</a:t>
            </a:fld>
            <a:endParaRPr/>
          </a:p>
        </p:txBody>
      </p:sp>
      <p:pic>
        <p:nvPicPr>
          <p:cNvPr id="634" name="Google Shape;634;p71"/>
          <p:cNvPicPr preferRelativeResize="0"/>
          <p:nvPr/>
        </p:nvPicPr>
        <p:blipFill>
          <a:blip r:embed="rId3">
            <a:alphaModFix/>
          </a:blip>
          <a:stretch>
            <a:fillRect/>
          </a:stretch>
        </p:blipFill>
        <p:spPr>
          <a:xfrm>
            <a:off x="4428050" y="2356750"/>
            <a:ext cx="1642225" cy="1642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0"/>
          <p:cNvSpPr/>
          <p:nvPr/>
        </p:nvSpPr>
        <p:spPr>
          <a:xfrm>
            <a:off x="22375" y="15175"/>
            <a:ext cx="9121500" cy="1237500"/>
          </a:xfrm>
          <a:prstGeom prst="rect">
            <a:avLst/>
          </a:prstGeom>
          <a:solidFill>
            <a:srgbClr val="F6703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0"/>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0" name="Google Shape;130;p20"/>
          <p:cNvSpPr txBox="1"/>
          <p:nvPr/>
        </p:nvSpPr>
        <p:spPr>
          <a:xfrm>
            <a:off x="0" y="0"/>
            <a:ext cx="8999400" cy="923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2400">
                <a:solidFill>
                  <a:schemeClr val="lt1"/>
                </a:solidFill>
                <a:latin typeface="Nunito Sans"/>
                <a:ea typeface="Nunito Sans"/>
                <a:cs typeface="Nunito Sans"/>
                <a:sym typeface="Nunito Sans"/>
              </a:rPr>
              <a:t>OWASP - Broken Authentication - Problems</a:t>
            </a:r>
            <a:endParaRPr sz="2400">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sz="2400">
              <a:solidFill>
                <a:schemeClr val="lt1"/>
              </a:solidFill>
              <a:latin typeface="Nunito Sans"/>
              <a:ea typeface="Nunito Sans"/>
              <a:cs typeface="Nunito Sans"/>
              <a:sym typeface="Nunito Sans"/>
            </a:endParaRPr>
          </a:p>
        </p:txBody>
      </p:sp>
      <p:sp>
        <p:nvSpPr>
          <p:cNvPr id="131" name="Google Shape;131;p20"/>
          <p:cNvSpPr txBox="1"/>
          <p:nvPr>
            <p:ph idx="4294967295" type="body"/>
          </p:nvPr>
        </p:nvSpPr>
        <p:spPr>
          <a:xfrm>
            <a:off x="105925" y="1316275"/>
            <a:ext cx="6540000" cy="3215100"/>
          </a:xfrm>
          <a:prstGeom prst="rect">
            <a:avLst/>
          </a:prstGeom>
        </p:spPr>
        <p:txBody>
          <a:bodyPr anchorCtr="0" anchor="t" bIns="91425" lIns="91425" spcFirstLastPara="1" rIns="91425" wrap="square" tIns="91425">
            <a:noAutofit/>
          </a:bodyPr>
          <a:lstStyle/>
          <a:p>
            <a:pPr indent="-336550" lvl="0" marL="457200" rtl="0" algn="l">
              <a:lnSpc>
                <a:spcPct val="100000"/>
              </a:lnSpc>
              <a:spcBef>
                <a:spcPts val="0"/>
              </a:spcBef>
              <a:spcAft>
                <a:spcPts val="0"/>
              </a:spcAft>
              <a:buClr>
                <a:schemeClr val="dk1"/>
              </a:buClr>
              <a:buSzPts val="1700"/>
              <a:buFont typeface="Nunito Sans"/>
              <a:buChar char="●"/>
            </a:pPr>
            <a:r>
              <a:rPr lang="en" sz="1700">
                <a:solidFill>
                  <a:schemeClr val="dk1"/>
                </a:solidFill>
              </a:rPr>
              <a:t>Credential stuffing</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Brute force or automated attacks</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Permits default, weak, or well-known passwords</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Weak or ineffective credential recovery</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Sensitive data exposure</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Exposes session ID in URL</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Don’t rotate Session ID</a:t>
            </a:r>
            <a:endParaRPr sz="1700">
              <a:solidFill>
                <a:schemeClr val="dk1"/>
              </a:solidFill>
            </a:endParaRPr>
          </a:p>
          <a:p>
            <a:pPr indent="0" lvl="0" marL="457200" rtl="0" algn="l">
              <a:lnSpc>
                <a:spcPct val="100000"/>
              </a:lnSpc>
              <a:spcBef>
                <a:spcPts val="0"/>
              </a:spcBef>
              <a:spcAft>
                <a:spcPts val="0"/>
              </a:spcAft>
              <a:buNone/>
            </a:pPr>
            <a:r>
              <a:t/>
            </a:r>
            <a:endParaRPr sz="1200">
              <a:solidFill>
                <a:schemeClr val="dk1"/>
              </a:solidFill>
            </a:endParaRPr>
          </a:p>
          <a:p>
            <a:pPr indent="-336550" lvl="0" marL="457200" rtl="0" algn="l">
              <a:lnSpc>
                <a:spcPct val="100000"/>
              </a:lnSpc>
              <a:spcBef>
                <a:spcPts val="0"/>
              </a:spcBef>
              <a:spcAft>
                <a:spcPts val="0"/>
              </a:spcAft>
              <a:buClr>
                <a:schemeClr val="dk1"/>
              </a:buClr>
              <a:buSzPts val="1700"/>
              <a:buFont typeface="Arial"/>
              <a:buChar char="●"/>
            </a:pPr>
            <a:r>
              <a:rPr lang="en" sz="1700">
                <a:solidFill>
                  <a:schemeClr val="dk1"/>
                </a:solidFill>
              </a:rPr>
              <a:t>Don’t proper invalidate Session Id</a:t>
            </a:r>
            <a:endParaRPr sz="1700">
              <a:solidFill>
                <a:schemeClr val="dk1"/>
              </a:solidFill>
            </a:endParaRPr>
          </a:p>
          <a:p>
            <a:pPr indent="0" lvl="0" marL="0" rtl="0" algn="l">
              <a:spcBef>
                <a:spcPts val="600"/>
              </a:spcBef>
              <a:spcAft>
                <a:spcPts val="0"/>
              </a:spcAft>
              <a:buNone/>
            </a:pPr>
            <a:r>
              <a:t/>
            </a:r>
            <a:endParaRPr sz="1700"/>
          </a:p>
        </p:txBody>
      </p:sp>
      <p:pic>
        <p:nvPicPr>
          <p:cNvPr id="132" name="Google Shape;132;p20"/>
          <p:cNvPicPr preferRelativeResize="0"/>
          <p:nvPr/>
        </p:nvPicPr>
        <p:blipFill>
          <a:blip r:embed="rId3">
            <a:alphaModFix/>
          </a:blip>
          <a:stretch>
            <a:fillRect/>
          </a:stretch>
        </p:blipFill>
        <p:spPr>
          <a:xfrm>
            <a:off x="6762300" y="2367050"/>
            <a:ext cx="1504950" cy="1676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1"/>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138" name="Google Shape;138;p21"/>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9" name="Google Shape;139;p21"/>
          <p:cNvSpPr txBox="1"/>
          <p:nvPr>
            <p:ph idx="1" type="body"/>
          </p:nvPr>
        </p:nvSpPr>
        <p:spPr>
          <a:xfrm>
            <a:off x="3090625" y="447375"/>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The problem</a:t>
            </a:r>
            <a:endParaRPr sz="2400"/>
          </a:p>
        </p:txBody>
      </p:sp>
      <p:sp>
        <p:nvSpPr>
          <p:cNvPr id="140" name="Google Shape;140;p21"/>
          <p:cNvSpPr txBox="1"/>
          <p:nvPr>
            <p:ph idx="2" type="body"/>
          </p:nvPr>
        </p:nvSpPr>
        <p:spPr>
          <a:xfrm>
            <a:off x="2689400" y="1242800"/>
            <a:ext cx="6299700" cy="25521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dk1"/>
              </a:buClr>
              <a:buSzPts val="1400"/>
              <a:buFont typeface="Nunito Sans"/>
              <a:buChar char="●"/>
            </a:pPr>
            <a:r>
              <a:rPr lang="en">
                <a:solidFill>
                  <a:schemeClr val="dk1"/>
                </a:solidFill>
              </a:rPr>
              <a:t>Through the years it has been a challenge securing authentication mechanisms, as time passes, it is not improving.</a:t>
            </a:r>
            <a:endParaRPr>
              <a:solidFill>
                <a:schemeClr val="dk1"/>
              </a:solidFill>
            </a:endParaRPr>
          </a:p>
          <a:p>
            <a:pPr indent="0" lvl="0" marL="457200" rtl="0" algn="l">
              <a:lnSpc>
                <a:spcPct val="100000"/>
              </a:lnSpc>
              <a:spcBef>
                <a:spcPts val="0"/>
              </a:spcBef>
              <a:spcAft>
                <a:spcPts val="0"/>
              </a:spcAft>
              <a:buNone/>
            </a:pPr>
            <a:r>
              <a:t/>
            </a:r>
            <a:endParaRPr>
              <a:solidFill>
                <a:schemeClr val="dk1"/>
              </a:solidFill>
            </a:endParaRPr>
          </a:p>
          <a:p>
            <a:pPr indent="-317500" lvl="0" marL="457200" rtl="0" algn="l">
              <a:lnSpc>
                <a:spcPct val="100000"/>
              </a:lnSpc>
              <a:spcBef>
                <a:spcPts val="0"/>
              </a:spcBef>
              <a:spcAft>
                <a:spcPts val="0"/>
              </a:spcAft>
              <a:buClr>
                <a:schemeClr val="dk1"/>
              </a:buClr>
              <a:buSzPts val="1400"/>
              <a:buFont typeface="Nunito Sans"/>
              <a:buChar char="●"/>
            </a:pPr>
            <a:r>
              <a:rPr lang="en">
                <a:solidFill>
                  <a:schemeClr val="dk1"/>
                </a:solidFill>
              </a:rPr>
              <a:t>The Web Application Security Project's (OWASP) defined Broken authentication has been part of this list for several years and it has been in second place in the last 4 years.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endParaRPr>
          </a:p>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The last and more important data breach was some months ago when Facebook shared private user tokens with unauthorized users. More than 50 million accounts were affected, and another 40 million could be affected as well. </a:t>
            </a:r>
            <a:endParaRPr sz="1800">
              <a:solidFill>
                <a:schemeClr val="dk1"/>
              </a:solidFill>
            </a:endParaRPr>
          </a:p>
          <a:p>
            <a:pPr indent="0" lvl="0" marL="457200" rtl="0" algn="l">
              <a:lnSpc>
                <a:spcPct val="100000"/>
              </a:lnSpc>
              <a:spcBef>
                <a:spcPts val="0"/>
              </a:spcBef>
              <a:spcAft>
                <a:spcPts val="0"/>
              </a:spcAft>
              <a:buNone/>
            </a:pPr>
            <a:r>
              <a:rPr lang="en" sz="1800">
                <a:solidFill>
                  <a:srgbClr val="FF0000"/>
                </a:solidFill>
              </a:rPr>
              <a:t>“</a:t>
            </a:r>
            <a:r>
              <a:rPr lang="en" sz="1200">
                <a:solidFill>
                  <a:srgbClr val="FF0000"/>
                </a:solidFill>
                <a:highlight>
                  <a:srgbClr val="FFFFFF"/>
                </a:highlight>
                <a:latin typeface="Verdana"/>
                <a:ea typeface="Verdana"/>
                <a:cs typeface="Verdana"/>
                <a:sym typeface="Verdana"/>
              </a:rPr>
              <a:t>Access tokens are the equivalent of digital keys that keep people logged in to Facebook so they don’t need to re-enter their password every time they use the app”</a:t>
            </a:r>
            <a:endParaRPr sz="1800">
              <a:solidFill>
                <a:srgbClr val="FF0000"/>
              </a:solidFill>
            </a:endParaRPr>
          </a:p>
          <a:p>
            <a:pPr indent="0" lvl="0" marL="0" rtl="0" algn="l">
              <a:spcBef>
                <a:spcPts val="6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2"/>
          <p:cNvSpPr txBox="1"/>
          <p:nvPr>
            <p:ph type="title"/>
          </p:nvPr>
        </p:nvSpPr>
        <p:spPr>
          <a:xfrm>
            <a:off x="234450" y="575500"/>
            <a:ext cx="22404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 -</a:t>
            </a:r>
            <a:endParaRPr/>
          </a:p>
          <a:p>
            <a:pPr indent="0" lvl="0" marL="0" rtl="0" algn="l">
              <a:spcBef>
                <a:spcPts val="0"/>
              </a:spcBef>
              <a:spcAft>
                <a:spcPts val="0"/>
              </a:spcAft>
              <a:buNone/>
            </a:pPr>
            <a:r>
              <a:rPr lang="en"/>
              <a:t>Understanding Authentication mechanisms</a:t>
            </a:r>
            <a:endParaRPr/>
          </a:p>
        </p:txBody>
      </p:sp>
      <p:sp>
        <p:nvSpPr>
          <p:cNvPr id="146" name="Google Shape;146;p22"/>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7" name="Google Shape;147;p22"/>
          <p:cNvSpPr txBox="1"/>
          <p:nvPr>
            <p:ph idx="1" type="body"/>
          </p:nvPr>
        </p:nvSpPr>
        <p:spPr>
          <a:xfrm>
            <a:off x="3090625" y="575500"/>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Authentication mechanism for login</a:t>
            </a:r>
            <a:endParaRPr sz="2400"/>
          </a:p>
        </p:txBody>
      </p:sp>
      <p:sp>
        <p:nvSpPr>
          <p:cNvPr id="148" name="Google Shape;148;p22"/>
          <p:cNvSpPr txBox="1"/>
          <p:nvPr>
            <p:ph idx="2" type="body"/>
          </p:nvPr>
        </p:nvSpPr>
        <p:spPr>
          <a:xfrm>
            <a:off x="2650250" y="1236238"/>
            <a:ext cx="5596200" cy="2552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Password protection</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Biometrics</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Clr>
                <a:schemeClr val="dk1"/>
              </a:buClr>
              <a:buSzPts val="1100"/>
              <a:buFont typeface="Arial"/>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WebAuthn: Password-Free</a:t>
            </a:r>
            <a:endParaRPr sz="1800">
              <a:solidFill>
                <a:schemeClr val="dk1"/>
              </a:solidFill>
              <a:latin typeface="Nunito"/>
              <a:ea typeface="Nunito"/>
              <a:cs typeface="Nunito"/>
              <a:sym typeface="Nunito"/>
            </a:endParaRPr>
          </a:p>
          <a:p>
            <a:pPr indent="0" lvl="0" marL="457200" rtl="0" algn="l">
              <a:lnSpc>
                <a:spcPct val="100000"/>
              </a:lnSpc>
              <a:spcBef>
                <a:spcPts val="0"/>
              </a:spcBef>
              <a:spcAft>
                <a:spcPts val="0"/>
              </a:spcAft>
              <a:buNone/>
            </a:pPr>
            <a:r>
              <a:t/>
            </a:r>
            <a:endParaRPr sz="1800">
              <a:solidFill>
                <a:schemeClr val="dk1"/>
              </a:solidFill>
              <a:latin typeface="Nunito"/>
              <a:ea typeface="Nunito"/>
              <a:cs typeface="Nunito"/>
              <a:sym typeface="Nunito"/>
            </a:endParaRPr>
          </a:p>
          <a:p>
            <a:pPr indent="-342900" lvl="0" marL="457200" rtl="0" algn="l">
              <a:lnSpc>
                <a:spcPct val="100000"/>
              </a:lnSpc>
              <a:spcBef>
                <a:spcPts val="0"/>
              </a:spcBef>
              <a:spcAft>
                <a:spcPts val="0"/>
              </a:spcAft>
              <a:buClr>
                <a:schemeClr val="dk1"/>
              </a:buClr>
              <a:buSzPts val="1800"/>
              <a:buFont typeface="Nunito"/>
              <a:buChar char="●"/>
            </a:pPr>
            <a:r>
              <a:rPr lang="en" sz="1800">
                <a:solidFill>
                  <a:schemeClr val="dk1"/>
                </a:solidFill>
                <a:latin typeface="Nunito"/>
                <a:ea typeface="Nunito"/>
                <a:cs typeface="Nunito"/>
                <a:sym typeface="Nunito"/>
              </a:rPr>
              <a:t>HTTP basic and digest</a:t>
            </a:r>
            <a:endParaRPr sz="1800">
              <a:solidFill>
                <a:schemeClr val="dk1"/>
              </a:solidFill>
              <a:latin typeface="Nunito"/>
              <a:ea typeface="Nunito"/>
              <a:cs typeface="Nunito"/>
              <a:sym typeface="Nunito"/>
            </a:endParaRPr>
          </a:p>
        </p:txBody>
      </p:sp>
      <p:pic>
        <p:nvPicPr>
          <p:cNvPr id="149" name="Google Shape;149;p22"/>
          <p:cNvPicPr preferRelativeResize="0"/>
          <p:nvPr/>
        </p:nvPicPr>
        <p:blipFill>
          <a:blip r:embed="rId3">
            <a:alphaModFix/>
          </a:blip>
          <a:stretch>
            <a:fillRect/>
          </a:stretch>
        </p:blipFill>
        <p:spPr>
          <a:xfrm>
            <a:off x="6175700" y="1488100"/>
            <a:ext cx="2862075" cy="1142400"/>
          </a:xfrm>
          <a:prstGeom prst="rect">
            <a:avLst/>
          </a:prstGeom>
          <a:noFill/>
          <a:ln>
            <a:noFill/>
          </a:ln>
        </p:spPr>
      </p:pic>
      <p:pic>
        <p:nvPicPr>
          <p:cNvPr id="150" name="Google Shape;150;p22"/>
          <p:cNvPicPr preferRelativeResize="0"/>
          <p:nvPr/>
        </p:nvPicPr>
        <p:blipFill>
          <a:blip r:embed="rId4">
            <a:alphaModFix/>
          </a:blip>
          <a:stretch>
            <a:fillRect/>
          </a:stretch>
        </p:blipFill>
        <p:spPr>
          <a:xfrm>
            <a:off x="5906025" y="3033225"/>
            <a:ext cx="3131750" cy="1455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23"/>
          <p:cNvSpPr txBox="1"/>
          <p:nvPr>
            <p:ph type="title"/>
          </p:nvPr>
        </p:nvSpPr>
        <p:spPr>
          <a:xfrm>
            <a:off x="234450" y="575500"/>
            <a:ext cx="2046300" cy="398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156" name="Google Shape;156;p23"/>
          <p:cNvSpPr txBox="1"/>
          <p:nvPr>
            <p:ph idx="12" type="sldNum"/>
          </p:nvPr>
        </p:nvSpPr>
        <p:spPr>
          <a:xfrm>
            <a:off x="8556784" y="4749851"/>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7" name="Google Shape;157;p23"/>
          <p:cNvSpPr txBox="1"/>
          <p:nvPr>
            <p:ph idx="1" type="body"/>
          </p:nvPr>
        </p:nvSpPr>
        <p:spPr>
          <a:xfrm>
            <a:off x="3090625" y="447375"/>
            <a:ext cx="5596200" cy="1207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The other side of authentication</a:t>
            </a:r>
            <a:endParaRPr sz="2400"/>
          </a:p>
        </p:txBody>
      </p:sp>
      <p:sp>
        <p:nvSpPr>
          <p:cNvPr id="158" name="Google Shape;158;p23"/>
          <p:cNvSpPr txBox="1"/>
          <p:nvPr>
            <p:ph idx="2" type="body"/>
          </p:nvPr>
        </p:nvSpPr>
        <p:spPr>
          <a:xfrm>
            <a:off x="2689400" y="1242800"/>
            <a:ext cx="6299700" cy="25521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Distributed systems are composed of a client and server. </a:t>
            </a:r>
            <a:endParaRPr sz="1800">
              <a:solidFill>
                <a:schemeClr val="dk1"/>
              </a:solidFill>
            </a:endParaRPr>
          </a:p>
          <a:p>
            <a:pPr indent="0" lvl="0" marL="457200" rtl="0" algn="l">
              <a:lnSpc>
                <a:spcPct val="100000"/>
              </a:lnSpc>
              <a:spcBef>
                <a:spcPts val="0"/>
              </a:spcBef>
              <a:spcAft>
                <a:spcPts val="0"/>
              </a:spcAft>
              <a:buNone/>
            </a:pPr>
            <a:r>
              <a:t/>
            </a:r>
            <a:endParaRPr sz="1800">
              <a:solidFill>
                <a:schemeClr val="dk1"/>
              </a:solidFill>
            </a:endParaRPr>
          </a:p>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Communications between client and server are based on a stateless HTTP protocol. </a:t>
            </a:r>
            <a:endParaRPr sz="1800">
              <a:solidFill>
                <a:schemeClr val="dk1"/>
              </a:solidFill>
            </a:endParaRPr>
          </a:p>
          <a:p>
            <a:pPr indent="0" lvl="0" marL="457200" rtl="0" algn="l">
              <a:lnSpc>
                <a:spcPct val="100000"/>
              </a:lnSpc>
              <a:spcBef>
                <a:spcPts val="0"/>
              </a:spcBef>
              <a:spcAft>
                <a:spcPts val="0"/>
              </a:spcAft>
              <a:buClr>
                <a:schemeClr val="dk1"/>
              </a:buClr>
              <a:buSzPts val="1100"/>
              <a:buFont typeface="Arial"/>
              <a:buNone/>
            </a:pPr>
            <a:r>
              <a:t/>
            </a:r>
            <a:endParaRPr sz="1800">
              <a:solidFill>
                <a:schemeClr val="dk1"/>
              </a:solidFill>
            </a:endParaRPr>
          </a:p>
          <a:p>
            <a:pPr indent="-342900" lvl="0" marL="457200" rtl="0" algn="l">
              <a:lnSpc>
                <a:spcPct val="100000"/>
              </a:lnSpc>
              <a:spcBef>
                <a:spcPts val="0"/>
              </a:spcBef>
              <a:spcAft>
                <a:spcPts val="0"/>
              </a:spcAft>
              <a:buClr>
                <a:schemeClr val="dk1"/>
              </a:buClr>
              <a:buSzPts val="1800"/>
              <a:buFont typeface="Nunito Sans"/>
              <a:buChar char="●"/>
            </a:pPr>
            <a:r>
              <a:rPr lang="en" sz="1800">
                <a:solidFill>
                  <a:schemeClr val="dk1"/>
                </a:solidFill>
              </a:rPr>
              <a:t>Different mechanisms have been implemented to create a solution for maintaining user state over the user life cycle.</a:t>
            </a:r>
            <a:endParaRPr sz="1800">
              <a:solidFill>
                <a:schemeClr val="dk1"/>
              </a:solidFill>
            </a:endParaRPr>
          </a:p>
          <a:p>
            <a:pPr indent="0" lvl="0" marL="0" rtl="0" algn="l">
              <a:lnSpc>
                <a:spcPct val="100000"/>
              </a:lnSpc>
              <a:spcBef>
                <a:spcPts val="0"/>
              </a:spcBef>
              <a:spcAft>
                <a:spcPts val="0"/>
              </a:spcAft>
              <a:buNone/>
            </a:pPr>
            <a:r>
              <a:t/>
            </a:r>
            <a:endParaRPr sz="1800">
              <a:solidFill>
                <a:schemeClr val="dk1"/>
              </a:solidFill>
            </a:endParaRPr>
          </a:p>
          <a:p>
            <a:pPr indent="-342900" lvl="0" marL="457200" rtl="0" algn="l">
              <a:lnSpc>
                <a:spcPct val="100000"/>
              </a:lnSpc>
              <a:spcBef>
                <a:spcPts val="0"/>
              </a:spcBef>
              <a:spcAft>
                <a:spcPts val="0"/>
              </a:spcAft>
              <a:buClr>
                <a:schemeClr val="dk1"/>
              </a:buClr>
              <a:buSzPts val="1800"/>
              <a:buFont typeface="Arial"/>
              <a:buChar char="●"/>
            </a:pPr>
            <a:r>
              <a:rPr lang="en" sz="1800">
                <a:solidFill>
                  <a:schemeClr val="dk1"/>
                </a:solidFill>
              </a:rPr>
              <a:t>Session Management and/or token based mechanisms have been used to maintain user state.</a:t>
            </a:r>
            <a:endParaRPr sz="1800">
              <a:solidFill>
                <a:schemeClr val="dk1"/>
              </a:solidFill>
            </a:endParaRPr>
          </a:p>
          <a:p>
            <a:pPr indent="0" lvl="0" marL="457200" rtl="0" algn="l">
              <a:lnSpc>
                <a:spcPct val="100000"/>
              </a:lnSpc>
              <a:spcBef>
                <a:spcPts val="0"/>
              </a:spcBef>
              <a:spcAft>
                <a:spcPts val="0"/>
              </a:spcAft>
              <a:buNone/>
            </a:pPr>
            <a:r>
              <a:t/>
            </a:r>
            <a:endParaRPr sz="1800">
              <a:solidFill>
                <a:schemeClr val="dk1"/>
              </a:solidFill>
            </a:endParaRPr>
          </a:p>
          <a:p>
            <a:pPr indent="0" lvl="0" marL="457200" rtl="0" algn="l">
              <a:lnSpc>
                <a:spcPct val="100000"/>
              </a:lnSpc>
              <a:spcBef>
                <a:spcPts val="0"/>
              </a:spcBef>
              <a:spcAft>
                <a:spcPts val="0"/>
              </a:spcAft>
              <a:buClr>
                <a:schemeClr val="dk1"/>
              </a:buClr>
              <a:buSzPts val="1100"/>
              <a:buFont typeface="Arial"/>
              <a:buNone/>
            </a:pPr>
            <a:r>
              <a:t/>
            </a:r>
            <a:endParaRPr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Ulysse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