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Default Extension="png" ContentType="image/png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heme/themeOverride2.xml" ContentType="application/vnd.openxmlformats-officedocument.themeOverr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drawing20.xml" ContentType="application/vnd.ms-office.drawingml.diagramDrawing+xml"/>
  <Override PartName="/ppt/diagrams/quickStyle21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slides/slide24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79" r:id="rId6"/>
    <p:sldId id="280" r:id="rId7"/>
    <p:sldId id="260" r:id="rId8"/>
    <p:sldId id="261" r:id="rId9"/>
    <p:sldId id="285" r:id="rId10"/>
    <p:sldId id="262" r:id="rId11"/>
    <p:sldId id="264" r:id="rId12"/>
    <p:sldId id="265" r:id="rId13"/>
    <p:sldId id="266" r:id="rId14"/>
    <p:sldId id="269" r:id="rId15"/>
    <p:sldId id="267" r:id="rId16"/>
    <p:sldId id="268" r:id="rId17"/>
    <p:sldId id="270" r:id="rId18"/>
    <p:sldId id="271" r:id="rId19"/>
    <p:sldId id="273" r:id="rId20"/>
    <p:sldId id="281" r:id="rId21"/>
    <p:sldId id="274" r:id="rId22"/>
    <p:sldId id="282" r:id="rId23"/>
    <p:sldId id="278" r:id="rId24"/>
    <p:sldId id="275" r:id="rId25"/>
    <p:sldId id="283" r:id="rId26"/>
    <p:sldId id="277" r:id="rId27"/>
    <p:sldId id="286" r:id="rId28"/>
    <p:sldId id="287" r:id="rId29"/>
    <p:sldId id="288" r:id="rId30"/>
    <p:sldId id="289" r:id="rId31"/>
    <p:sldId id="284" r:id="rId3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5" autoAdjust="0"/>
    <p:restoredTop sz="83913" autoAdjust="0"/>
  </p:normalViewPr>
  <p:slideViewPr>
    <p:cSldViewPr snapToGrid="0" snapToObjects="1">
      <p:cViewPr varScale="1">
        <p:scale>
          <a:sx n="59" d="100"/>
          <a:sy n="59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E2BD0D-A5FA-924F-945A-1900E146A692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EFBE56-5372-7243-A1C6-C683DF5DE140}">
      <dgm:prSet custT="1"/>
      <dgm:spPr/>
      <dgm:t>
        <a:bodyPr/>
        <a:lstStyle/>
        <a:p>
          <a:pPr rtl="0"/>
          <a:r>
            <a:rPr lang="en-US" sz="2400" b="1" spc="20" baseline="0" dirty="0" smtClean="0"/>
            <a:t>Course Concentrations</a:t>
          </a:r>
          <a:endParaRPr lang="en-US" sz="2400" b="1" spc="20" baseline="0" dirty="0"/>
        </a:p>
      </dgm:t>
    </dgm:pt>
    <dgm:pt modelId="{6F5B656A-C2FD-2D40-8426-8C5310F8F3AC}" type="parTrans" cxnId="{2AAF049D-6DCF-C04A-9300-60F4E655A038}">
      <dgm:prSet/>
      <dgm:spPr/>
      <dgm:t>
        <a:bodyPr/>
        <a:lstStyle/>
        <a:p>
          <a:endParaRPr lang="en-US"/>
        </a:p>
      </dgm:t>
    </dgm:pt>
    <dgm:pt modelId="{69FE0208-493F-7A40-87A6-1EB2B0766B88}" type="sibTrans" cxnId="{2AAF049D-6DCF-C04A-9300-60F4E655A038}">
      <dgm:prSet/>
      <dgm:spPr/>
      <dgm:t>
        <a:bodyPr/>
        <a:lstStyle/>
        <a:p>
          <a:endParaRPr lang="en-US"/>
        </a:p>
      </dgm:t>
    </dgm:pt>
    <dgm:pt modelId="{9F081928-AD69-754F-BB82-E6BD549B39B2}">
      <dgm:prSet custT="1"/>
      <dgm:spPr/>
      <dgm:t>
        <a:bodyPr/>
        <a:lstStyle/>
        <a:p>
          <a:pPr rtl="0"/>
          <a:r>
            <a:rPr lang="en-US" sz="2400" b="1" spc="20" baseline="0" dirty="0" smtClean="0"/>
            <a:t>Problem Statement</a:t>
          </a:r>
          <a:endParaRPr lang="en-US" sz="2400" b="1" spc="20" baseline="0" dirty="0"/>
        </a:p>
      </dgm:t>
    </dgm:pt>
    <dgm:pt modelId="{4A123049-2A47-884C-A07E-D3B10A2F0270}" type="parTrans" cxnId="{EA50A78F-E043-0541-A97A-164DCA972740}">
      <dgm:prSet/>
      <dgm:spPr/>
      <dgm:t>
        <a:bodyPr/>
        <a:lstStyle/>
        <a:p>
          <a:endParaRPr lang="en-US"/>
        </a:p>
      </dgm:t>
    </dgm:pt>
    <dgm:pt modelId="{F20936B2-4876-A445-922E-3BF628BFF9ED}" type="sibTrans" cxnId="{EA50A78F-E043-0541-A97A-164DCA972740}">
      <dgm:prSet/>
      <dgm:spPr/>
      <dgm:t>
        <a:bodyPr/>
        <a:lstStyle/>
        <a:p>
          <a:endParaRPr lang="en-US"/>
        </a:p>
      </dgm:t>
    </dgm:pt>
    <dgm:pt modelId="{6E484EA6-89C7-C449-9871-E2FF4456D4A1}">
      <dgm:prSet custT="1"/>
      <dgm:spPr/>
      <dgm:t>
        <a:bodyPr/>
        <a:lstStyle/>
        <a:p>
          <a:pPr rtl="0"/>
          <a:r>
            <a:rPr lang="en-US" sz="2400" b="1" spc="20" baseline="0" dirty="0" smtClean="0"/>
            <a:t>Problem Background</a:t>
          </a:r>
          <a:endParaRPr lang="en-US" sz="2400" b="1" spc="20" baseline="0" dirty="0"/>
        </a:p>
      </dgm:t>
    </dgm:pt>
    <dgm:pt modelId="{7AE5D144-A272-8547-8145-2ABFD8E3C7C7}" type="parTrans" cxnId="{9689CF58-1FB2-3D46-BB5B-539F358DDCC7}">
      <dgm:prSet/>
      <dgm:spPr/>
      <dgm:t>
        <a:bodyPr/>
        <a:lstStyle/>
        <a:p>
          <a:endParaRPr lang="en-US"/>
        </a:p>
      </dgm:t>
    </dgm:pt>
    <dgm:pt modelId="{A683B830-76B0-454C-85DA-A16E80AEB403}" type="sibTrans" cxnId="{9689CF58-1FB2-3D46-BB5B-539F358DDCC7}">
      <dgm:prSet/>
      <dgm:spPr/>
      <dgm:t>
        <a:bodyPr/>
        <a:lstStyle/>
        <a:p>
          <a:endParaRPr lang="en-US"/>
        </a:p>
      </dgm:t>
    </dgm:pt>
    <dgm:pt modelId="{783B10EF-BC63-234E-9833-9301EB7C958F}">
      <dgm:prSet custT="1"/>
      <dgm:spPr/>
      <dgm:t>
        <a:bodyPr/>
        <a:lstStyle/>
        <a:p>
          <a:pPr rtl="0"/>
          <a:r>
            <a:rPr lang="en-US" sz="2400" b="1" baseline="0" dirty="0" smtClean="0"/>
            <a:t>Project Description</a:t>
          </a:r>
          <a:endParaRPr lang="en-US" sz="2400" b="1" baseline="0" dirty="0"/>
        </a:p>
      </dgm:t>
    </dgm:pt>
    <dgm:pt modelId="{55FDFA78-58AB-9B45-8969-78BBA786B123}" type="parTrans" cxnId="{BB5F04A3-6E0F-CB4A-8B48-63F99B454970}">
      <dgm:prSet/>
      <dgm:spPr/>
      <dgm:t>
        <a:bodyPr/>
        <a:lstStyle/>
        <a:p>
          <a:endParaRPr lang="en-US"/>
        </a:p>
      </dgm:t>
    </dgm:pt>
    <dgm:pt modelId="{20B1EED8-BE0E-8145-9DA1-45BA49C81639}" type="sibTrans" cxnId="{BB5F04A3-6E0F-CB4A-8B48-63F99B454970}">
      <dgm:prSet/>
      <dgm:spPr/>
      <dgm:t>
        <a:bodyPr/>
        <a:lstStyle/>
        <a:p>
          <a:endParaRPr lang="en-US"/>
        </a:p>
      </dgm:t>
    </dgm:pt>
    <dgm:pt modelId="{C1D9BB42-8911-9940-ADD5-7F249B9B2C5B}">
      <dgm:prSet custT="1"/>
      <dgm:spPr/>
      <dgm:t>
        <a:bodyPr/>
        <a:lstStyle/>
        <a:p>
          <a:pPr rtl="0"/>
          <a:r>
            <a:rPr lang="en-US" sz="2400" b="1" spc="20" baseline="0" dirty="0" smtClean="0"/>
            <a:t>Project Results</a:t>
          </a:r>
          <a:endParaRPr lang="en-US" sz="2400" b="1" spc="20" baseline="0" dirty="0"/>
        </a:p>
      </dgm:t>
    </dgm:pt>
    <dgm:pt modelId="{FA9384CB-8FFF-1E45-A360-002A0C187F70}" type="parTrans" cxnId="{E8A14E9E-6406-994F-A098-57F94C1AA916}">
      <dgm:prSet/>
      <dgm:spPr/>
      <dgm:t>
        <a:bodyPr/>
        <a:lstStyle/>
        <a:p>
          <a:endParaRPr lang="en-US"/>
        </a:p>
      </dgm:t>
    </dgm:pt>
    <dgm:pt modelId="{7E739249-4BFC-D549-B683-1ABB54B2B7CD}" type="sibTrans" cxnId="{E8A14E9E-6406-994F-A098-57F94C1AA916}">
      <dgm:prSet/>
      <dgm:spPr/>
      <dgm:t>
        <a:bodyPr/>
        <a:lstStyle/>
        <a:p>
          <a:endParaRPr lang="en-US"/>
        </a:p>
      </dgm:t>
    </dgm:pt>
    <dgm:pt modelId="{09BE19BD-A6F3-C640-9131-A053661C03BA}">
      <dgm:prSet custT="1"/>
      <dgm:spPr/>
      <dgm:t>
        <a:bodyPr/>
        <a:lstStyle/>
        <a:p>
          <a:pPr rtl="0"/>
          <a:r>
            <a:rPr lang="en-US" sz="2400" b="1" spc="20" baseline="0" dirty="0" smtClean="0"/>
            <a:t>Demo of the project</a:t>
          </a:r>
          <a:endParaRPr lang="en-US" sz="2400" b="1" spc="20" baseline="0" dirty="0"/>
        </a:p>
      </dgm:t>
    </dgm:pt>
    <dgm:pt modelId="{CE59F76B-D4D1-3E4D-B9F3-C14A172410DA}" type="parTrans" cxnId="{6A106FCA-5212-9942-8CE5-0FD2607F4000}">
      <dgm:prSet/>
      <dgm:spPr/>
      <dgm:t>
        <a:bodyPr/>
        <a:lstStyle/>
        <a:p>
          <a:endParaRPr lang="en-US"/>
        </a:p>
      </dgm:t>
    </dgm:pt>
    <dgm:pt modelId="{708DEAAC-F27D-4142-84F6-BA0C731051C1}" type="sibTrans" cxnId="{6A106FCA-5212-9942-8CE5-0FD2607F4000}">
      <dgm:prSet/>
      <dgm:spPr/>
      <dgm:t>
        <a:bodyPr/>
        <a:lstStyle/>
        <a:p>
          <a:endParaRPr lang="en-US"/>
        </a:p>
      </dgm:t>
    </dgm:pt>
    <dgm:pt modelId="{EC7EA58F-F653-6F4A-8F85-C825A83E0B56}">
      <dgm:prSet custT="1"/>
      <dgm:spPr/>
      <dgm:t>
        <a:bodyPr/>
        <a:lstStyle/>
        <a:p>
          <a:pPr rtl="0"/>
          <a:r>
            <a:rPr lang="en-US" sz="2400" b="1" spc="20" baseline="0" dirty="0" smtClean="0"/>
            <a:t>Next Steps</a:t>
          </a:r>
          <a:endParaRPr lang="en-US" sz="2400" b="1" spc="20" baseline="0" dirty="0"/>
        </a:p>
      </dgm:t>
    </dgm:pt>
    <dgm:pt modelId="{C33ECF39-825F-4147-8DF1-DD1278C0EA89}" type="parTrans" cxnId="{5601E9E9-F7C1-0E44-B923-693D9BD56D26}">
      <dgm:prSet/>
      <dgm:spPr/>
      <dgm:t>
        <a:bodyPr/>
        <a:lstStyle/>
        <a:p>
          <a:endParaRPr lang="en-US"/>
        </a:p>
      </dgm:t>
    </dgm:pt>
    <dgm:pt modelId="{6793B37B-AE96-4D46-AB3E-7971AA9AAC48}" type="sibTrans" cxnId="{5601E9E9-F7C1-0E44-B923-693D9BD56D26}">
      <dgm:prSet/>
      <dgm:spPr/>
      <dgm:t>
        <a:bodyPr/>
        <a:lstStyle/>
        <a:p>
          <a:endParaRPr lang="en-US"/>
        </a:p>
      </dgm:t>
    </dgm:pt>
    <dgm:pt modelId="{93DD4861-279B-0C42-9D5E-E13004C31A14}">
      <dgm:prSet custT="1"/>
      <dgm:spPr/>
      <dgm:t>
        <a:bodyPr/>
        <a:lstStyle/>
        <a:p>
          <a:pPr rtl="0"/>
          <a:r>
            <a:rPr lang="en-US" sz="2400" b="1" spc="20" baseline="0" dirty="0" smtClean="0"/>
            <a:t>Lessons Learned</a:t>
          </a:r>
          <a:endParaRPr lang="en-US" sz="2400" b="1" spc="20" baseline="0" dirty="0"/>
        </a:p>
      </dgm:t>
    </dgm:pt>
    <dgm:pt modelId="{C9350360-32DF-E142-A219-E5EB6B456CDE}" type="parTrans" cxnId="{7709C70E-1FE6-0E41-ABC2-430506740082}">
      <dgm:prSet/>
      <dgm:spPr/>
      <dgm:t>
        <a:bodyPr/>
        <a:lstStyle/>
        <a:p>
          <a:endParaRPr lang="en-US"/>
        </a:p>
      </dgm:t>
    </dgm:pt>
    <dgm:pt modelId="{24A38DB9-8DD8-8E44-B658-5ADE8AD77C21}" type="sibTrans" cxnId="{7709C70E-1FE6-0E41-ABC2-430506740082}">
      <dgm:prSet/>
      <dgm:spPr/>
      <dgm:t>
        <a:bodyPr/>
        <a:lstStyle/>
        <a:p>
          <a:endParaRPr lang="en-US"/>
        </a:p>
      </dgm:t>
    </dgm:pt>
    <dgm:pt modelId="{82E1D97A-12B3-42C8-AEDC-3E929B75B674}">
      <dgm:prSet custT="1"/>
      <dgm:spPr/>
      <dgm:t>
        <a:bodyPr/>
        <a:lstStyle/>
        <a:p>
          <a:pPr rtl="0"/>
          <a:r>
            <a:rPr lang="en-US" sz="2400" b="1" spc="20" baseline="0" dirty="0" smtClean="0"/>
            <a:t>Thanks and Acknowledgements</a:t>
          </a:r>
          <a:endParaRPr lang="en-US" sz="2400" b="1" spc="20" baseline="0" dirty="0"/>
        </a:p>
      </dgm:t>
    </dgm:pt>
    <dgm:pt modelId="{63F225B4-8FFB-4BC0-9C7F-D0C2E1DA41C6}" type="parTrans" cxnId="{D66E57E2-5AF4-40DD-BF99-026CD8215F64}">
      <dgm:prSet/>
      <dgm:spPr/>
      <dgm:t>
        <a:bodyPr/>
        <a:lstStyle/>
        <a:p>
          <a:endParaRPr lang="en-US"/>
        </a:p>
      </dgm:t>
    </dgm:pt>
    <dgm:pt modelId="{41C9CAF1-5888-455F-908D-9CDAE72B7FE1}" type="sibTrans" cxnId="{D66E57E2-5AF4-40DD-BF99-026CD8215F64}">
      <dgm:prSet/>
      <dgm:spPr/>
      <dgm:t>
        <a:bodyPr/>
        <a:lstStyle/>
        <a:p>
          <a:endParaRPr lang="en-US"/>
        </a:p>
      </dgm:t>
    </dgm:pt>
    <dgm:pt modelId="{E530F8FF-E054-4C54-BA1A-9B6DECD70F1A}">
      <dgm:prSet custT="1"/>
      <dgm:spPr/>
      <dgm:t>
        <a:bodyPr/>
        <a:lstStyle/>
        <a:p>
          <a:r>
            <a:rPr lang="en-US" sz="2400" b="1" spc="20" baseline="0" dirty="0" smtClean="0"/>
            <a:t>References</a:t>
          </a:r>
          <a:endParaRPr lang="en-US" sz="2400" b="1" spc="20" baseline="0" dirty="0"/>
        </a:p>
      </dgm:t>
    </dgm:pt>
    <dgm:pt modelId="{C4111D27-C335-4C18-A3C0-3F2C8DB01A5B}" type="parTrans" cxnId="{7AD118D7-E68E-44AD-BF74-2941E8A9CC99}">
      <dgm:prSet/>
      <dgm:spPr/>
    </dgm:pt>
    <dgm:pt modelId="{194DF516-1386-41EB-A2B5-F6006B11B4A1}" type="sibTrans" cxnId="{7AD118D7-E68E-44AD-BF74-2941E8A9CC99}">
      <dgm:prSet/>
      <dgm:spPr/>
    </dgm:pt>
    <dgm:pt modelId="{AFA4B2D7-7C73-4E27-BC5C-B35A72BAEE9B}">
      <dgm:prSet custT="1"/>
      <dgm:spPr/>
      <dgm:t>
        <a:bodyPr/>
        <a:lstStyle/>
        <a:p>
          <a:r>
            <a:rPr lang="en-US" sz="2400" b="1" spc="20" baseline="0" smtClean="0"/>
            <a:t>Questions</a:t>
          </a:r>
          <a:endParaRPr lang="en-US" sz="2400" b="1" spc="20" baseline="0" dirty="0"/>
        </a:p>
      </dgm:t>
    </dgm:pt>
    <dgm:pt modelId="{8DEBE083-805F-4240-BA0D-229313AED475}" type="parTrans" cxnId="{7645B663-53F3-4360-9EE1-FCC459C3B1FF}">
      <dgm:prSet/>
      <dgm:spPr/>
    </dgm:pt>
    <dgm:pt modelId="{224FA0BB-5B6D-4A9F-9AB7-D406FB6C4D9F}" type="sibTrans" cxnId="{7645B663-53F3-4360-9EE1-FCC459C3B1FF}">
      <dgm:prSet/>
      <dgm:spPr/>
    </dgm:pt>
    <dgm:pt modelId="{4414203B-BA44-8642-BF0F-D1DBEE4427BC}" type="pres">
      <dgm:prSet presAssocID="{C6E2BD0D-A5FA-924F-945A-1900E146A69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D22490-DF36-5541-9025-D44B8A3D18C5}" type="pres">
      <dgm:prSet presAssocID="{06EFBE56-5372-7243-A1C6-C683DF5DE140}" presName="parentLin" presStyleCnt="0"/>
      <dgm:spPr/>
    </dgm:pt>
    <dgm:pt modelId="{7E292DD9-C79B-6445-B957-AE20B941A75C}" type="pres">
      <dgm:prSet presAssocID="{06EFBE56-5372-7243-A1C6-C683DF5DE140}" presName="parentLeftMargin" presStyleLbl="node1" presStyleIdx="0" presStyleCnt="11"/>
      <dgm:spPr/>
      <dgm:t>
        <a:bodyPr/>
        <a:lstStyle/>
        <a:p>
          <a:endParaRPr lang="en-US"/>
        </a:p>
      </dgm:t>
    </dgm:pt>
    <dgm:pt modelId="{CECE4672-A2D0-FF48-8E31-63FEBCAB78FA}" type="pres">
      <dgm:prSet presAssocID="{06EFBE56-5372-7243-A1C6-C683DF5DE140}" presName="parentText" presStyleLbl="node1" presStyleIdx="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D4661D-C621-AB4A-AF31-A151F4BB8687}" type="pres">
      <dgm:prSet presAssocID="{06EFBE56-5372-7243-A1C6-C683DF5DE140}" presName="negativeSpace" presStyleCnt="0"/>
      <dgm:spPr/>
    </dgm:pt>
    <dgm:pt modelId="{A241449C-4FDB-6D4A-9EA1-698E6F6C525C}" type="pres">
      <dgm:prSet presAssocID="{06EFBE56-5372-7243-A1C6-C683DF5DE140}" presName="childText" presStyleLbl="conFgAcc1" presStyleIdx="0" presStyleCnt="11">
        <dgm:presLayoutVars>
          <dgm:bulletEnabled val="1"/>
        </dgm:presLayoutVars>
      </dgm:prSet>
      <dgm:spPr/>
    </dgm:pt>
    <dgm:pt modelId="{CE3B5E55-EEED-3249-A2C7-57CC3372CF38}" type="pres">
      <dgm:prSet presAssocID="{69FE0208-493F-7A40-87A6-1EB2B0766B88}" presName="spaceBetweenRectangles" presStyleCnt="0"/>
      <dgm:spPr/>
    </dgm:pt>
    <dgm:pt modelId="{039CABCF-A533-084E-92B6-A1B0F0669607}" type="pres">
      <dgm:prSet presAssocID="{9F081928-AD69-754F-BB82-E6BD549B39B2}" presName="parentLin" presStyleCnt="0"/>
      <dgm:spPr/>
    </dgm:pt>
    <dgm:pt modelId="{28EC494B-49A5-9942-AF14-E3ECE42EDA09}" type="pres">
      <dgm:prSet presAssocID="{9F081928-AD69-754F-BB82-E6BD549B39B2}" presName="parentLeftMargin" presStyleLbl="node1" presStyleIdx="0" presStyleCnt="11"/>
      <dgm:spPr/>
      <dgm:t>
        <a:bodyPr/>
        <a:lstStyle/>
        <a:p>
          <a:endParaRPr lang="en-US"/>
        </a:p>
      </dgm:t>
    </dgm:pt>
    <dgm:pt modelId="{F2358C69-3F4C-C048-8121-D8A8B58E28F3}" type="pres">
      <dgm:prSet presAssocID="{9F081928-AD69-754F-BB82-E6BD549B39B2}" presName="parentText" presStyleLbl="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D4FF61-FC8B-D741-A5A1-2979A82CCFA7}" type="pres">
      <dgm:prSet presAssocID="{9F081928-AD69-754F-BB82-E6BD549B39B2}" presName="negativeSpace" presStyleCnt="0"/>
      <dgm:spPr/>
    </dgm:pt>
    <dgm:pt modelId="{7164A06B-5808-FE4A-8DF2-113DCD9B06E6}" type="pres">
      <dgm:prSet presAssocID="{9F081928-AD69-754F-BB82-E6BD549B39B2}" presName="childText" presStyleLbl="conFgAcc1" presStyleIdx="1" presStyleCnt="11">
        <dgm:presLayoutVars>
          <dgm:bulletEnabled val="1"/>
        </dgm:presLayoutVars>
      </dgm:prSet>
      <dgm:spPr/>
    </dgm:pt>
    <dgm:pt modelId="{FE0B412B-FD70-904F-9E04-9BBC24F9F619}" type="pres">
      <dgm:prSet presAssocID="{F20936B2-4876-A445-922E-3BF628BFF9ED}" presName="spaceBetweenRectangles" presStyleCnt="0"/>
      <dgm:spPr/>
    </dgm:pt>
    <dgm:pt modelId="{7ADF595F-859B-484B-BED6-8F7AFC8B6366}" type="pres">
      <dgm:prSet presAssocID="{6E484EA6-89C7-C449-9871-E2FF4456D4A1}" presName="parentLin" presStyleCnt="0"/>
      <dgm:spPr/>
    </dgm:pt>
    <dgm:pt modelId="{4778D0AB-4547-1547-BA78-A313CD0A8F75}" type="pres">
      <dgm:prSet presAssocID="{6E484EA6-89C7-C449-9871-E2FF4456D4A1}" presName="parentLeftMargin" presStyleLbl="node1" presStyleIdx="1" presStyleCnt="11"/>
      <dgm:spPr/>
      <dgm:t>
        <a:bodyPr/>
        <a:lstStyle/>
        <a:p>
          <a:endParaRPr lang="en-US"/>
        </a:p>
      </dgm:t>
    </dgm:pt>
    <dgm:pt modelId="{06794B6E-3AC6-4B4C-A47D-D4C3DE63D397}" type="pres">
      <dgm:prSet presAssocID="{6E484EA6-89C7-C449-9871-E2FF4456D4A1}" presName="parentText" presStyleLbl="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F023EC-31E5-E74C-96AE-F02738F8A1F5}" type="pres">
      <dgm:prSet presAssocID="{6E484EA6-89C7-C449-9871-E2FF4456D4A1}" presName="negativeSpace" presStyleCnt="0"/>
      <dgm:spPr/>
    </dgm:pt>
    <dgm:pt modelId="{9C518FDE-0D3B-B541-87C0-3152BF31475F}" type="pres">
      <dgm:prSet presAssocID="{6E484EA6-89C7-C449-9871-E2FF4456D4A1}" presName="childText" presStyleLbl="conFgAcc1" presStyleIdx="2" presStyleCnt="11">
        <dgm:presLayoutVars>
          <dgm:bulletEnabled val="1"/>
        </dgm:presLayoutVars>
      </dgm:prSet>
      <dgm:spPr/>
    </dgm:pt>
    <dgm:pt modelId="{FDC77299-F5B9-2841-B736-7D3D95A3B4AC}" type="pres">
      <dgm:prSet presAssocID="{A683B830-76B0-454C-85DA-A16E80AEB403}" presName="spaceBetweenRectangles" presStyleCnt="0"/>
      <dgm:spPr/>
    </dgm:pt>
    <dgm:pt modelId="{D7C07058-2FB8-2843-A14A-1EB01E923D7E}" type="pres">
      <dgm:prSet presAssocID="{783B10EF-BC63-234E-9833-9301EB7C958F}" presName="parentLin" presStyleCnt="0"/>
      <dgm:spPr/>
    </dgm:pt>
    <dgm:pt modelId="{62ADCC11-F3FF-FB47-8F6A-707164EC9104}" type="pres">
      <dgm:prSet presAssocID="{783B10EF-BC63-234E-9833-9301EB7C958F}" presName="parentLeftMargin" presStyleLbl="node1" presStyleIdx="2" presStyleCnt="11"/>
      <dgm:spPr/>
      <dgm:t>
        <a:bodyPr/>
        <a:lstStyle/>
        <a:p>
          <a:endParaRPr lang="en-US"/>
        </a:p>
      </dgm:t>
    </dgm:pt>
    <dgm:pt modelId="{0A55C2C6-516B-B247-8D31-B44C8ABA2FE1}" type="pres">
      <dgm:prSet presAssocID="{783B10EF-BC63-234E-9833-9301EB7C958F}" presName="parentText" presStyleLbl="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11B0D7-3568-1545-88DA-D526EF532D60}" type="pres">
      <dgm:prSet presAssocID="{783B10EF-BC63-234E-9833-9301EB7C958F}" presName="negativeSpace" presStyleCnt="0"/>
      <dgm:spPr/>
    </dgm:pt>
    <dgm:pt modelId="{DB3570FB-4F0A-7244-8E64-2AC031E05A73}" type="pres">
      <dgm:prSet presAssocID="{783B10EF-BC63-234E-9833-9301EB7C958F}" presName="childText" presStyleLbl="conFgAcc1" presStyleIdx="3" presStyleCnt="11">
        <dgm:presLayoutVars>
          <dgm:bulletEnabled val="1"/>
        </dgm:presLayoutVars>
      </dgm:prSet>
      <dgm:spPr/>
    </dgm:pt>
    <dgm:pt modelId="{A8532A91-96A1-E24F-BB1F-E72BB8FF4F90}" type="pres">
      <dgm:prSet presAssocID="{20B1EED8-BE0E-8145-9DA1-45BA49C81639}" presName="spaceBetweenRectangles" presStyleCnt="0"/>
      <dgm:spPr/>
    </dgm:pt>
    <dgm:pt modelId="{2F4A11BD-2862-954D-A44C-C77DA25BBA68}" type="pres">
      <dgm:prSet presAssocID="{C1D9BB42-8911-9940-ADD5-7F249B9B2C5B}" presName="parentLin" presStyleCnt="0"/>
      <dgm:spPr/>
    </dgm:pt>
    <dgm:pt modelId="{D53790C7-80F5-4E4D-993A-E45BA30F00A3}" type="pres">
      <dgm:prSet presAssocID="{C1D9BB42-8911-9940-ADD5-7F249B9B2C5B}" presName="parentLeftMargin" presStyleLbl="node1" presStyleIdx="3" presStyleCnt="11"/>
      <dgm:spPr/>
      <dgm:t>
        <a:bodyPr/>
        <a:lstStyle/>
        <a:p>
          <a:endParaRPr lang="en-US"/>
        </a:p>
      </dgm:t>
    </dgm:pt>
    <dgm:pt modelId="{0817CBD8-F0C1-3246-BAC1-C3435593768B}" type="pres">
      <dgm:prSet presAssocID="{C1D9BB42-8911-9940-ADD5-7F249B9B2C5B}" presName="parentText" presStyleLbl="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DC631-DCE0-7B43-A865-FCDD661E4425}" type="pres">
      <dgm:prSet presAssocID="{C1D9BB42-8911-9940-ADD5-7F249B9B2C5B}" presName="negativeSpace" presStyleCnt="0"/>
      <dgm:spPr/>
    </dgm:pt>
    <dgm:pt modelId="{98C4552C-D5AF-3A46-860C-0185D65F270C}" type="pres">
      <dgm:prSet presAssocID="{C1D9BB42-8911-9940-ADD5-7F249B9B2C5B}" presName="childText" presStyleLbl="conFgAcc1" presStyleIdx="4" presStyleCnt="11">
        <dgm:presLayoutVars>
          <dgm:bulletEnabled val="1"/>
        </dgm:presLayoutVars>
      </dgm:prSet>
      <dgm:spPr/>
    </dgm:pt>
    <dgm:pt modelId="{0F53D0CC-8C8F-8E49-827F-7544B8D9FABC}" type="pres">
      <dgm:prSet presAssocID="{7E739249-4BFC-D549-B683-1ABB54B2B7CD}" presName="spaceBetweenRectangles" presStyleCnt="0"/>
      <dgm:spPr/>
    </dgm:pt>
    <dgm:pt modelId="{108A4A26-DF9B-FA41-BD60-73DD0A9B5CBC}" type="pres">
      <dgm:prSet presAssocID="{09BE19BD-A6F3-C640-9131-A053661C03BA}" presName="parentLin" presStyleCnt="0"/>
      <dgm:spPr/>
    </dgm:pt>
    <dgm:pt modelId="{6B267D6B-DD71-9D4A-AD83-A5EAB013AC5C}" type="pres">
      <dgm:prSet presAssocID="{09BE19BD-A6F3-C640-9131-A053661C03BA}" presName="parentLeftMargin" presStyleLbl="node1" presStyleIdx="4" presStyleCnt="11"/>
      <dgm:spPr/>
      <dgm:t>
        <a:bodyPr/>
        <a:lstStyle/>
        <a:p>
          <a:endParaRPr lang="en-US"/>
        </a:p>
      </dgm:t>
    </dgm:pt>
    <dgm:pt modelId="{06650BFA-71B6-DB4B-95AD-1FDC43346B4A}" type="pres">
      <dgm:prSet presAssocID="{09BE19BD-A6F3-C640-9131-A053661C03BA}" presName="parentText" presStyleLbl="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B3AD5-079D-2C40-84CA-7A8C2C37C6B1}" type="pres">
      <dgm:prSet presAssocID="{09BE19BD-A6F3-C640-9131-A053661C03BA}" presName="negativeSpace" presStyleCnt="0"/>
      <dgm:spPr/>
    </dgm:pt>
    <dgm:pt modelId="{E95789FD-7FCD-874A-8D83-3BF0DB069F9B}" type="pres">
      <dgm:prSet presAssocID="{09BE19BD-A6F3-C640-9131-A053661C03BA}" presName="childText" presStyleLbl="conFgAcc1" presStyleIdx="5" presStyleCnt="11">
        <dgm:presLayoutVars>
          <dgm:bulletEnabled val="1"/>
        </dgm:presLayoutVars>
      </dgm:prSet>
      <dgm:spPr/>
    </dgm:pt>
    <dgm:pt modelId="{E637ECD0-A425-B142-AD9B-B58BE7EC9924}" type="pres">
      <dgm:prSet presAssocID="{708DEAAC-F27D-4142-84F6-BA0C731051C1}" presName="spaceBetweenRectangles" presStyleCnt="0"/>
      <dgm:spPr/>
    </dgm:pt>
    <dgm:pt modelId="{26EDBF83-2A04-7441-BDB0-EEDD1990FD60}" type="pres">
      <dgm:prSet presAssocID="{EC7EA58F-F653-6F4A-8F85-C825A83E0B56}" presName="parentLin" presStyleCnt="0"/>
      <dgm:spPr/>
    </dgm:pt>
    <dgm:pt modelId="{2E45287E-B10F-8748-AF06-B6C6111FD2FF}" type="pres">
      <dgm:prSet presAssocID="{EC7EA58F-F653-6F4A-8F85-C825A83E0B56}" presName="parentLeftMargin" presStyleLbl="node1" presStyleIdx="5" presStyleCnt="11"/>
      <dgm:spPr/>
      <dgm:t>
        <a:bodyPr/>
        <a:lstStyle/>
        <a:p>
          <a:endParaRPr lang="en-US"/>
        </a:p>
      </dgm:t>
    </dgm:pt>
    <dgm:pt modelId="{DD2D9FA0-19F4-A74D-B1D1-9AEFBBD9AFAC}" type="pres">
      <dgm:prSet presAssocID="{EC7EA58F-F653-6F4A-8F85-C825A83E0B56}" presName="parentText" presStyleLbl="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1DDBBD-93AF-B345-8A78-387354BF9F17}" type="pres">
      <dgm:prSet presAssocID="{EC7EA58F-F653-6F4A-8F85-C825A83E0B56}" presName="negativeSpace" presStyleCnt="0"/>
      <dgm:spPr/>
    </dgm:pt>
    <dgm:pt modelId="{82087D52-4439-BA45-9CEF-E5AF91030913}" type="pres">
      <dgm:prSet presAssocID="{EC7EA58F-F653-6F4A-8F85-C825A83E0B56}" presName="childText" presStyleLbl="conFgAcc1" presStyleIdx="6" presStyleCnt="11">
        <dgm:presLayoutVars>
          <dgm:bulletEnabled val="1"/>
        </dgm:presLayoutVars>
      </dgm:prSet>
      <dgm:spPr/>
    </dgm:pt>
    <dgm:pt modelId="{CCEED1C4-EE54-1949-B6BF-DBDCF618DB2E}" type="pres">
      <dgm:prSet presAssocID="{6793B37B-AE96-4D46-AB3E-7971AA9AAC48}" presName="spaceBetweenRectangles" presStyleCnt="0"/>
      <dgm:spPr/>
    </dgm:pt>
    <dgm:pt modelId="{127A6632-8F97-4743-B351-85AFBB3AF7BB}" type="pres">
      <dgm:prSet presAssocID="{93DD4861-279B-0C42-9D5E-E13004C31A14}" presName="parentLin" presStyleCnt="0"/>
      <dgm:spPr/>
    </dgm:pt>
    <dgm:pt modelId="{A4883439-54D1-7A49-911A-0088865A708C}" type="pres">
      <dgm:prSet presAssocID="{93DD4861-279B-0C42-9D5E-E13004C31A14}" presName="parentLeftMargin" presStyleLbl="node1" presStyleIdx="6" presStyleCnt="11"/>
      <dgm:spPr/>
      <dgm:t>
        <a:bodyPr/>
        <a:lstStyle/>
        <a:p>
          <a:endParaRPr lang="en-US"/>
        </a:p>
      </dgm:t>
    </dgm:pt>
    <dgm:pt modelId="{BBC37552-AB06-1246-B504-E01E73E5A091}" type="pres">
      <dgm:prSet presAssocID="{93DD4861-279B-0C42-9D5E-E13004C31A14}" presName="parentText" presStyleLbl="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F10D43-F9E0-9145-A94C-A277526AEBDC}" type="pres">
      <dgm:prSet presAssocID="{93DD4861-279B-0C42-9D5E-E13004C31A14}" presName="negativeSpace" presStyleCnt="0"/>
      <dgm:spPr/>
    </dgm:pt>
    <dgm:pt modelId="{8CEECE4C-0985-4F4B-8394-8AC550F26823}" type="pres">
      <dgm:prSet presAssocID="{93DD4861-279B-0C42-9D5E-E13004C31A14}" presName="childText" presStyleLbl="conFgAcc1" presStyleIdx="7" presStyleCnt="11">
        <dgm:presLayoutVars>
          <dgm:bulletEnabled val="1"/>
        </dgm:presLayoutVars>
      </dgm:prSet>
      <dgm:spPr/>
    </dgm:pt>
    <dgm:pt modelId="{53FE93E3-BAC2-7F42-82A5-6DBE98FD394E}" type="pres">
      <dgm:prSet presAssocID="{24A38DB9-8DD8-8E44-B658-5ADE8AD77C21}" presName="spaceBetweenRectangles" presStyleCnt="0"/>
      <dgm:spPr/>
    </dgm:pt>
    <dgm:pt modelId="{3A39F2C2-7285-4436-9A73-E41943D645BB}" type="pres">
      <dgm:prSet presAssocID="{82E1D97A-12B3-42C8-AEDC-3E929B75B674}" presName="parentLin" presStyleCnt="0"/>
      <dgm:spPr/>
    </dgm:pt>
    <dgm:pt modelId="{D1FAFB68-67DF-4C69-925A-7857BE4C73A6}" type="pres">
      <dgm:prSet presAssocID="{82E1D97A-12B3-42C8-AEDC-3E929B75B674}" presName="parentLeftMargin" presStyleLbl="node1" presStyleIdx="7" presStyleCnt="11"/>
      <dgm:spPr/>
      <dgm:t>
        <a:bodyPr/>
        <a:lstStyle/>
        <a:p>
          <a:endParaRPr lang="en-US"/>
        </a:p>
      </dgm:t>
    </dgm:pt>
    <dgm:pt modelId="{B041AC43-F1EB-456E-819B-3F2372321DBC}" type="pres">
      <dgm:prSet presAssocID="{82E1D97A-12B3-42C8-AEDC-3E929B75B674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4BAD12-863A-4AAF-97AC-4C511F5BCEE8}" type="pres">
      <dgm:prSet presAssocID="{82E1D97A-12B3-42C8-AEDC-3E929B75B674}" presName="negativeSpace" presStyleCnt="0"/>
      <dgm:spPr/>
    </dgm:pt>
    <dgm:pt modelId="{1FD73ADB-2B0E-4C20-93F2-F9C9B3AEF914}" type="pres">
      <dgm:prSet presAssocID="{82E1D97A-12B3-42C8-AEDC-3E929B75B674}" presName="childText" presStyleLbl="conFgAcc1" presStyleIdx="8" presStyleCnt="11">
        <dgm:presLayoutVars>
          <dgm:bulletEnabled val="1"/>
        </dgm:presLayoutVars>
      </dgm:prSet>
      <dgm:spPr/>
    </dgm:pt>
    <dgm:pt modelId="{936C5866-ED9C-426C-A853-3E1C8C4EC5F1}" type="pres">
      <dgm:prSet presAssocID="{41C9CAF1-5888-455F-908D-9CDAE72B7FE1}" presName="spaceBetweenRectangles" presStyleCnt="0"/>
      <dgm:spPr/>
    </dgm:pt>
    <dgm:pt modelId="{7CE6B4D6-9D84-4124-9FBF-129814C9C4FA}" type="pres">
      <dgm:prSet presAssocID="{E530F8FF-E054-4C54-BA1A-9B6DECD70F1A}" presName="parentLin" presStyleCnt="0"/>
      <dgm:spPr/>
    </dgm:pt>
    <dgm:pt modelId="{F3A50F49-94BC-4245-BD98-ABEE6572E085}" type="pres">
      <dgm:prSet presAssocID="{E530F8FF-E054-4C54-BA1A-9B6DECD70F1A}" presName="parentLeftMargin" presStyleLbl="node1" presStyleIdx="8" presStyleCnt="11"/>
      <dgm:spPr/>
      <dgm:t>
        <a:bodyPr/>
        <a:lstStyle/>
        <a:p>
          <a:endParaRPr lang="en-US"/>
        </a:p>
      </dgm:t>
    </dgm:pt>
    <dgm:pt modelId="{7EBBD8F2-7C14-4206-93D3-604BDCC7F23D}" type="pres">
      <dgm:prSet presAssocID="{E530F8FF-E054-4C54-BA1A-9B6DECD70F1A}" presName="parentText" presStyleLbl="node1" presStyleIdx="9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BC62A-CAB1-4D4A-8235-C98D1747AE8A}" type="pres">
      <dgm:prSet presAssocID="{E530F8FF-E054-4C54-BA1A-9B6DECD70F1A}" presName="negativeSpace" presStyleCnt="0"/>
      <dgm:spPr/>
    </dgm:pt>
    <dgm:pt modelId="{030B8B92-73C6-4491-A15F-64BC0FD858D2}" type="pres">
      <dgm:prSet presAssocID="{E530F8FF-E054-4C54-BA1A-9B6DECD70F1A}" presName="childText" presStyleLbl="conFgAcc1" presStyleIdx="9" presStyleCnt="11">
        <dgm:presLayoutVars>
          <dgm:bulletEnabled val="1"/>
        </dgm:presLayoutVars>
      </dgm:prSet>
      <dgm:spPr/>
    </dgm:pt>
    <dgm:pt modelId="{38DA597F-8FD6-455F-9811-28AB4B59AB29}" type="pres">
      <dgm:prSet presAssocID="{194DF516-1386-41EB-A2B5-F6006B11B4A1}" presName="spaceBetweenRectangles" presStyleCnt="0"/>
      <dgm:spPr/>
    </dgm:pt>
    <dgm:pt modelId="{85411BD7-55EF-4918-9278-9A0C70A7BFFA}" type="pres">
      <dgm:prSet presAssocID="{AFA4B2D7-7C73-4E27-BC5C-B35A72BAEE9B}" presName="parentLin" presStyleCnt="0"/>
      <dgm:spPr/>
    </dgm:pt>
    <dgm:pt modelId="{288B2754-A7C4-4E82-8FAC-4263B97CD4C8}" type="pres">
      <dgm:prSet presAssocID="{AFA4B2D7-7C73-4E27-BC5C-B35A72BAEE9B}" presName="parentLeftMargin" presStyleLbl="node1" presStyleIdx="9" presStyleCnt="11"/>
      <dgm:spPr/>
      <dgm:t>
        <a:bodyPr/>
        <a:lstStyle/>
        <a:p>
          <a:endParaRPr lang="en-US"/>
        </a:p>
      </dgm:t>
    </dgm:pt>
    <dgm:pt modelId="{3BC710F7-A765-4783-9B45-C00D2B35CE21}" type="pres">
      <dgm:prSet presAssocID="{AFA4B2D7-7C73-4E27-BC5C-B35A72BAEE9B}" presName="parentText" presStyleLbl="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CB26CB-56A0-41B6-845B-A381C3E9116E}" type="pres">
      <dgm:prSet presAssocID="{AFA4B2D7-7C73-4E27-BC5C-B35A72BAEE9B}" presName="negativeSpace" presStyleCnt="0"/>
      <dgm:spPr/>
    </dgm:pt>
    <dgm:pt modelId="{1A7A2E06-CFFD-45E6-9C10-DB2C7E6B69E0}" type="pres">
      <dgm:prSet presAssocID="{AFA4B2D7-7C73-4E27-BC5C-B35A72BAEE9B}" presName="childText" presStyleLbl="conFgAcc1" presStyleIdx="10" presStyleCnt="11">
        <dgm:presLayoutVars>
          <dgm:bulletEnabled val="1"/>
        </dgm:presLayoutVars>
      </dgm:prSet>
      <dgm:spPr/>
    </dgm:pt>
  </dgm:ptLst>
  <dgm:cxnLst>
    <dgm:cxn modelId="{6A106FCA-5212-9942-8CE5-0FD2607F4000}" srcId="{C6E2BD0D-A5FA-924F-945A-1900E146A692}" destId="{09BE19BD-A6F3-C640-9131-A053661C03BA}" srcOrd="5" destOrd="0" parTransId="{CE59F76B-D4D1-3E4D-B9F3-C14A172410DA}" sibTransId="{708DEAAC-F27D-4142-84F6-BA0C731051C1}"/>
    <dgm:cxn modelId="{BDBFB44D-1950-4627-8F95-2C73A5845083}" type="presOf" srcId="{82E1D97A-12B3-42C8-AEDC-3E929B75B674}" destId="{D1FAFB68-67DF-4C69-925A-7857BE4C73A6}" srcOrd="0" destOrd="0" presId="urn:microsoft.com/office/officeart/2005/8/layout/list1"/>
    <dgm:cxn modelId="{36007308-1BFB-4551-B62A-97F9A25C495A}" type="presOf" srcId="{06EFBE56-5372-7243-A1C6-C683DF5DE140}" destId="{CECE4672-A2D0-FF48-8E31-63FEBCAB78FA}" srcOrd="1" destOrd="0" presId="urn:microsoft.com/office/officeart/2005/8/layout/list1"/>
    <dgm:cxn modelId="{BB5F04A3-6E0F-CB4A-8B48-63F99B454970}" srcId="{C6E2BD0D-A5FA-924F-945A-1900E146A692}" destId="{783B10EF-BC63-234E-9833-9301EB7C958F}" srcOrd="3" destOrd="0" parTransId="{55FDFA78-58AB-9B45-8969-78BBA786B123}" sibTransId="{20B1EED8-BE0E-8145-9DA1-45BA49C81639}"/>
    <dgm:cxn modelId="{09FBC88F-A8B2-429E-9D57-F3C5F1D1F798}" type="presOf" srcId="{783B10EF-BC63-234E-9833-9301EB7C958F}" destId="{0A55C2C6-516B-B247-8D31-B44C8ABA2FE1}" srcOrd="1" destOrd="0" presId="urn:microsoft.com/office/officeart/2005/8/layout/list1"/>
    <dgm:cxn modelId="{5601E9E9-F7C1-0E44-B923-693D9BD56D26}" srcId="{C6E2BD0D-A5FA-924F-945A-1900E146A692}" destId="{EC7EA58F-F653-6F4A-8F85-C825A83E0B56}" srcOrd="6" destOrd="0" parTransId="{C33ECF39-825F-4147-8DF1-DD1278C0EA89}" sibTransId="{6793B37B-AE96-4D46-AB3E-7971AA9AAC48}"/>
    <dgm:cxn modelId="{ACDDE95D-8899-44F5-B632-50A10189D4EB}" type="presOf" srcId="{AFA4B2D7-7C73-4E27-BC5C-B35A72BAEE9B}" destId="{3BC710F7-A765-4783-9B45-C00D2B35CE21}" srcOrd="1" destOrd="0" presId="urn:microsoft.com/office/officeart/2005/8/layout/list1"/>
    <dgm:cxn modelId="{EA50A78F-E043-0541-A97A-164DCA972740}" srcId="{C6E2BD0D-A5FA-924F-945A-1900E146A692}" destId="{9F081928-AD69-754F-BB82-E6BD549B39B2}" srcOrd="1" destOrd="0" parTransId="{4A123049-2A47-884C-A07E-D3B10A2F0270}" sibTransId="{F20936B2-4876-A445-922E-3BF628BFF9ED}"/>
    <dgm:cxn modelId="{98CC7176-5C13-410C-96B7-9CAB7A137DC4}" type="presOf" srcId="{82E1D97A-12B3-42C8-AEDC-3E929B75B674}" destId="{B041AC43-F1EB-456E-819B-3F2372321DBC}" srcOrd="1" destOrd="0" presId="urn:microsoft.com/office/officeart/2005/8/layout/list1"/>
    <dgm:cxn modelId="{5997E916-3E80-4054-A198-3482D1BA204B}" type="presOf" srcId="{E530F8FF-E054-4C54-BA1A-9B6DECD70F1A}" destId="{7EBBD8F2-7C14-4206-93D3-604BDCC7F23D}" srcOrd="1" destOrd="0" presId="urn:microsoft.com/office/officeart/2005/8/layout/list1"/>
    <dgm:cxn modelId="{9926762F-0A3A-4166-96EF-4B47C7CD2A9B}" type="presOf" srcId="{93DD4861-279B-0C42-9D5E-E13004C31A14}" destId="{BBC37552-AB06-1246-B504-E01E73E5A091}" srcOrd="1" destOrd="0" presId="urn:microsoft.com/office/officeart/2005/8/layout/list1"/>
    <dgm:cxn modelId="{947E4F6B-211A-4586-8305-971BC9669AD5}" type="presOf" srcId="{C1D9BB42-8911-9940-ADD5-7F249B9B2C5B}" destId="{0817CBD8-F0C1-3246-BAC1-C3435593768B}" srcOrd="1" destOrd="0" presId="urn:microsoft.com/office/officeart/2005/8/layout/list1"/>
    <dgm:cxn modelId="{E8A14E9E-6406-994F-A098-57F94C1AA916}" srcId="{C6E2BD0D-A5FA-924F-945A-1900E146A692}" destId="{C1D9BB42-8911-9940-ADD5-7F249B9B2C5B}" srcOrd="4" destOrd="0" parTransId="{FA9384CB-8FFF-1E45-A360-002A0C187F70}" sibTransId="{7E739249-4BFC-D549-B683-1ABB54B2B7CD}"/>
    <dgm:cxn modelId="{808B382C-7E6D-4BE4-B52A-CC1964052399}" type="presOf" srcId="{EC7EA58F-F653-6F4A-8F85-C825A83E0B56}" destId="{2E45287E-B10F-8748-AF06-B6C6111FD2FF}" srcOrd="0" destOrd="0" presId="urn:microsoft.com/office/officeart/2005/8/layout/list1"/>
    <dgm:cxn modelId="{9A4A9E2A-76E9-4B1A-9EB5-B04C030E35FA}" type="presOf" srcId="{C6E2BD0D-A5FA-924F-945A-1900E146A692}" destId="{4414203B-BA44-8642-BF0F-D1DBEE4427BC}" srcOrd="0" destOrd="0" presId="urn:microsoft.com/office/officeart/2005/8/layout/list1"/>
    <dgm:cxn modelId="{D4E58473-7E3E-4144-9932-FDD0BAC7541C}" type="presOf" srcId="{EC7EA58F-F653-6F4A-8F85-C825A83E0B56}" destId="{DD2D9FA0-19F4-A74D-B1D1-9AEFBBD9AFAC}" srcOrd="1" destOrd="0" presId="urn:microsoft.com/office/officeart/2005/8/layout/list1"/>
    <dgm:cxn modelId="{EC325320-07F4-4DCF-A047-DF41C29F46B7}" type="presOf" srcId="{6E484EA6-89C7-C449-9871-E2FF4456D4A1}" destId="{4778D0AB-4547-1547-BA78-A313CD0A8F75}" srcOrd="0" destOrd="0" presId="urn:microsoft.com/office/officeart/2005/8/layout/list1"/>
    <dgm:cxn modelId="{C22C3A40-583D-42D0-B11C-3639A8947C12}" type="presOf" srcId="{6E484EA6-89C7-C449-9871-E2FF4456D4A1}" destId="{06794B6E-3AC6-4B4C-A47D-D4C3DE63D397}" srcOrd="1" destOrd="0" presId="urn:microsoft.com/office/officeart/2005/8/layout/list1"/>
    <dgm:cxn modelId="{B6B51936-25EE-42D7-A13F-759A07F58020}" type="presOf" srcId="{AFA4B2D7-7C73-4E27-BC5C-B35A72BAEE9B}" destId="{288B2754-A7C4-4E82-8FAC-4263B97CD4C8}" srcOrd="0" destOrd="0" presId="urn:microsoft.com/office/officeart/2005/8/layout/list1"/>
    <dgm:cxn modelId="{7645B663-53F3-4360-9EE1-FCC459C3B1FF}" srcId="{C6E2BD0D-A5FA-924F-945A-1900E146A692}" destId="{AFA4B2D7-7C73-4E27-BC5C-B35A72BAEE9B}" srcOrd="10" destOrd="0" parTransId="{8DEBE083-805F-4240-BA0D-229313AED475}" sibTransId="{224FA0BB-5B6D-4A9F-9AB7-D406FB6C4D9F}"/>
    <dgm:cxn modelId="{EE00479C-411A-4596-B8BB-0F2AFFD9AC41}" type="presOf" srcId="{9F081928-AD69-754F-BB82-E6BD549B39B2}" destId="{28EC494B-49A5-9942-AF14-E3ECE42EDA09}" srcOrd="0" destOrd="0" presId="urn:microsoft.com/office/officeart/2005/8/layout/list1"/>
    <dgm:cxn modelId="{EE84B9AD-FEA7-49C5-AC92-61F5CA612C6E}" type="presOf" srcId="{06EFBE56-5372-7243-A1C6-C683DF5DE140}" destId="{7E292DD9-C79B-6445-B957-AE20B941A75C}" srcOrd="0" destOrd="0" presId="urn:microsoft.com/office/officeart/2005/8/layout/list1"/>
    <dgm:cxn modelId="{E0729013-6DCE-4A28-9E29-00279170C331}" type="presOf" srcId="{09BE19BD-A6F3-C640-9131-A053661C03BA}" destId="{06650BFA-71B6-DB4B-95AD-1FDC43346B4A}" srcOrd="1" destOrd="0" presId="urn:microsoft.com/office/officeart/2005/8/layout/list1"/>
    <dgm:cxn modelId="{525A5047-3CBC-4295-BEBA-AD53E7A08CEB}" type="presOf" srcId="{9F081928-AD69-754F-BB82-E6BD549B39B2}" destId="{F2358C69-3F4C-C048-8121-D8A8B58E28F3}" srcOrd="1" destOrd="0" presId="urn:microsoft.com/office/officeart/2005/8/layout/list1"/>
    <dgm:cxn modelId="{8D310F43-9668-4ACF-ABE0-576EC54FD1BB}" type="presOf" srcId="{09BE19BD-A6F3-C640-9131-A053661C03BA}" destId="{6B267D6B-DD71-9D4A-AD83-A5EAB013AC5C}" srcOrd="0" destOrd="0" presId="urn:microsoft.com/office/officeart/2005/8/layout/list1"/>
    <dgm:cxn modelId="{7AD118D7-E68E-44AD-BF74-2941E8A9CC99}" srcId="{C6E2BD0D-A5FA-924F-945A-1900E146A692}" destId="{E530F8FF-E054-4C54-BA1A-9B6DECD70F1A}" srcOrd="9" destOrd="0" parTransId="{C4111D27-C335-4C18-A3C0-3F2C8DB01A5B}" sibTransId="{194DF516-1386-41EB-A2B5-F6006B11B4A1}"/>
    <dgm:cxn modelId="{418557D2-9ABC-42D1-B49E-56ACAC6C7E45}" type="presOf" srcId="{C1D9BB42-8911-9940-ADD5-7F249B9B2C5B}" destId="{D53790C7-80F5-4E4D-993A-E45BA30F00A3}" srcOrd="0" destOrd="0" presId="urn:microsoft.com/office/officeart/2005/8/layout/list1"/>
    <dgm:cxn modelId="{7709C70E-1FE6-0E41-ABC2-430506740082}" srcId="{C6E2BD0D-A5FA-924F-945A-1900E146A692}" destId="{93DD4861-279B-0C42-9D5E-E13004C31A14}" srcOrd="7" destOrd="0" parTransId="{C9350360-32DF-E142-A219-E5EB6B456CDE}" sibTransId="{24A38DB9-8DD8-8E44-B658-5ADE8AD77C21}"/>
    <dgm:cxn modelId="{2AAF049D-6DCF-C04A-9300-60F4E655A038}" srcId="{C6E2BD0D-A5FA-924F-945A-1900E146A692}" destId="{06EFBE56-5372-7243-A1C6-C683DF5DE140}" srcOrd="0" destOrd="0" parTransId="{6F5B656A-C2FD-2D40-8426-8C5310F8F3AC}" sibTransId="{69FE0208-493F-7A40-87A6-1EB2B0766B88}"/>
    <dgm:cxn modelId="{9689CF58-1FB2-3D46-BB5B-539F358DDCC7}" srcId="{C6E2BD0D-A5FA-924F-945A-1900E146A692}" destId="{6E484EA6-89C7-C449-9871-E2FF4456D4A1}" srcOrd="2" destOrd="0" parTransId="{7AE5D144-A272-8547-8145-2ABFD8E3C7C7}" sibTransId="{A683B830-76B0-454C-85DA-A16E80AEB403}"/>
    <dgm:cxn modelId="{5485EA95-1535-4119-B115-D866704805F6}" type="presOf" srcId="{E530F8FF-E054-4C54-BA1A-9B6DECD70F1A}" destId="{F3A50F49-94BC-4245-BD98-ABEE6572E085}" srcOrd="0" destOrd="0" presId="urn:microsoft.com/office/officeart/2005/8/layout/list1"/>
    <dgm:cxn modelId="{83C426A5-E057-4E0A-B016-0C7F5BAF1F54}" type="presOf" srcId="{783B10EF-BC63-234E-9833-9301EB7C958F}" destId="{62ADCC11-F3FF-FB47-8F6A-707164EC9104}" srcOrd="0" destOrd="0" presId="urn:microsoft.com/office/officeart/2005/8/layout/list1"/>
    <dgm:cxn modelId="{D66E57E2-5AF4-40DD-BF99-026CD8215F64}" srcId="{C6E2BD0D-A5FA-924F-945A-1900E146A692}" destId="{82E1D97A-12B3-42C8-AEDC-3E929B75B674}" srcOrd="8" destOrd="0" parTransId="{63F225B4-8FFB-4BC0-9C7F-D0C2E1DA41C6}" sibTransId="{41C9CAF1-5888-455F-908D-9CDAE72B7FE1}"/>
    <dgm:cxn modelId="{CDA30521-3F40-4C13-93DA-673714BE0193}" type="presOf" srcId="{93DD4861-279B-0C42-9D5E-E13004C31A14}" destId="{A4883439-54D1-7A49-911A-0088865A708C}" srcOrd="0" destOrd="0" presId="urn:microsoft.com/office/officeart/2005/8/layout/list1"/>
    <dgm:cxn modelId="{F782F82A-C071-477F-85B1-468186D3F19F}" type="presParOf" srcId="{4414203B-BA44-8642-BF0F-D1DBEE4427BC}" destId="{F5D22490-DF36-5541-9025-D44B8A3D18C5}" srcOrd="0" destOrd="0" presId="urn:microsoft.com/office/officeart/2005/8/layout/list1"/>
    <dgm:cxn modelId="{4D373113-74E9-4314-B780-3F0DC7BD8CD4}" type="presParOf" srcId="{F5D22490-DF36-5541-9025-D44B8A3D18C5}" destId="{7E292DD9-C79B-6445-B957-AE20B941A75C}" srcOrd="0" destOrd="0" presId="urn:microsoft.com/office/officeart/2005/8/layout/list1"/>
    <dgm:cxn modelId="{AB94A0BD-8540-4F2A-B103-E6AEEA2069ED}" type="presParOf" srcId="{F5D22490-DF36-5541-9025-D44B8A3D18C5}" destId="{CECE4672-A2D0-FF48-8E31-63FEBCAB78FA}" srcOrd="1" destOrd="0" presId="urn:microsoft.com/office/officeart/2005/8/layout/list1"/>
    <dgm:cxn modelId="{6AA32970-12A5-4FE7-8168-84B9ED84F3A2}" type="presParOf" srcId="{4414203B-BA44-8642-BF0F-D1DBEE4427BC}" destId="{02D4661D-C621-AB4A-AF31-A151F4BB8687}" srcOrd="1" destOrd="0" presId="urn:microsoft.com/office/officeart/2005/8/layout/list1"/>
    <dgm:cxn modelId="{0E317688-0A04-4395-8377-99F73BF5C6A9}" type="presParOf" srcId="{4414203B-BA44-8642-BF0F-D1DBEE4427BC}" destId="{A241449C-4FDB-6D4A-9EA1-698E6F6C525C}" srcOrd="2" destOrd="0" presId="urn:microsoft.com/office/officeart/2005/8/layout/list1"/>
    <dgm:cxn modelId="{3296D542-D7C0-4C10-8D74-472803544EE9}" type="presParOf" srcId="{4414203B-BA44-8642-BF0F-D1DBEE4427BC}" destId="{CE3B5E55-EEED-3249-A2C7-57CC3372CF38}" srcOrd="3" destOrd="0" presId="urn:microsoft.com/office/officeart/2005/8/layout/list1"/>
    <dgm:cxn modelId="{FC3CAF01-007E-4272-A436-A26F336EC36C}" type="presParOf" srcId="{4414203B-BA44-8642-BF0F-D1DBEE4427BC}" destId="{039CABCF-A533-084E-92B6-A1B0F0669607}" srcOrd="4" destOrd="0" presId="urn:microsoft.com/office/officeart/2005/8/layout/list1"/>
    <dgm:cxn modelId="{246D3C83-B9F7-412B-81C9-53B3E54666A2}" type="presParOf" srcId="{039CABCF-A533-084E-92B6-A1B0F0669607}" destId="{28EC494B-49A5-9942-AF14-E3ECE42EDA09}" srcOrd="0" destOrd="0" presId="urn:microsoft.com/office/officeart/2005/8/layout/list1"/>
    <dgm:cxn modelId="{BAC8F76A-F4CB-4430-9077-AFF625164CDA}" type="presParOf" srcId="{039CABCF-A533-084E-92B6-A1B0F0669607}" destId="{F2358C69-3F4C-C048-8121-D8A8B58E28F3}" srcOrd="1" destOrd="0" presId="urn:microsoft.com/office/officeart/2005/8/layout/list1"/>
    <dgm:cxn modelId="{82D787FB-32F4-48E4-9841-82024411B87A}" type="presParOf" srcId="{4414203B-BA44-8642-BF0F-D1DBEE4427BC}" destId="{33D4FF61-FC8B-D741-A5A1-2979A82CCFA7}" srcOrd="5" destOrd="0" presId="urn:microsoft.com/office/officeart/2005/8/layout/list1"/>
    <dgm:cxn modelId="{FF86761F-58E7-4CE4-9290-DACC647EE3A2}" type="presParOf" srcId="{4414203B-BA44-8642-BF0F-D1DBEE4427BC}" destId="{7164A06B-5808-FE4A-8DF2-113DCD9B06E6}" srcOrd="6" destOrd="0" presId="urn:microsoft.com/office/officeart/2005/8/layout/list1"/>
    <dgm:cxn modelId="{DB942B88-37A8-48D8-BEB5-845F59413572}" type="presParOf" srcId="{4414203B-BA44-8642-BF0F-D1DBEE4427BC}" destId="{FE0B412B-FD70-904F-9E04-9BBC24F9F619}" srcOrd="7" destOrd="0" presId="urn:microsoft.com/office/officeart/2005/8/layout/list1"/>
    <dgm:cxn modelId="{774ECE1D-85E9-4169-BD24-56267D139280}" type="presParOf" srcId="{4414203B-BA44-8642-BF0F-D1DBEE4427BC}" destId="{7ADF595F-859B-484B-BED6-8F7AFC8B6366}" srcOrd="8" destOrd="0" presId="urn:microsoft.com/office/officeart/2005/8/layout/list1"/>
    <dgm:cxn modelId="{36040D53-CC0D-41CC-8A1B-3BF49B050DE2}" type="presParOf" srcId="{7ADF595F-859B-484B-BED6-8F7AFC8B6366}" destId="{4778D0AB-4547-1547-BA78-A313CD0A8F75}" srcOrd="0" destOrd="0" presId="urn:microsoft.com/office/officeart/2005/8/layout/list1"/>
    <dgm:cxn modelId="{6DCC4313-28B8-4543-A4EB-8E24DBCEB0DA}" type="presParOf" srcId="{7ADF595F-859B-484B-BED6-8F7AFC8B6366}" destId="{06794B6E-3AC6-4B4C-A47D-D4C3DE63D397}" srcOrd="1" destOrd="0" presId="urn:microsoft.com/office/officeart/2005/8/layout/list1"/>
    <dgm:cxn modelId="{83D9D68A-5D8F-44E8-9BA5-8CF491DE467D}" type="presParOf" srcId="{4414203B-BA44-8642-BF0F-D1DBEE4427BC}" destId="{7DF023EC-31E5-E74C-96AE-F02738F8A1F5}" srcOrd="9" destOrd="0" presId="urn:microsoft.com/office/officeart/2005/8/layout/list1"/>
    <dgm:cxn modelId="{071D8866-DCC8-4569-80A9-7253248EDFF0}" type="presParOf" srcId="{4414203B-BA44-8642-BF0F-D1DBEE4427BC}" destId="{9C518FDE-0D3B-B541-87C0-3152BF31475F}" srcOrd="10" destOrd="0" presId="urn:microsoft.com/office/officeart/2005/8/layout/list1"/>
    <dgm:cxn modelId="{DB80BD05-ABBC-4633-9E44-E6AB1908B383}" type="presParOf" srcId="{4414203B-BA44-8642-BF0F-D1DBEE4427BC}" destId="{FDC77299-F5B9-2841-B736-7D3D95A3B4AC}" srcOrd="11" destOrd="0" presId="urn:microsoft.com/office/officeart/2005/8/layout/list1"/>
    <dgm:cxn modelId="{C2ED350B-BB39-4715-B0FA-1A6356863E10}" type="presParOf" srcId="{4414203B-BA44-8642-BF0F-D1DBEE4427BC}" destId="{D7C07058-2FB8-2843-A14A-1EB01E923D7E}" srcOrd="12" destOrd="0" presId="urn:microsoft.com/office/officeart/2005/8/layout/list1"/>
    <dgm:cxn modelId="{F9196965-1526-4F08-A0DA-4278CC2EE500}" type="presParOf" srcId="{D7C07058-2FB8-2843-A14A-1EB01E923D7E}" destId="{62ADCC11-F3FF-FB47-8F6A-707164EC9104}" srcOrd="0" destOrd="0" presId="urn:microsoft.com/office/officeart/2005/8/layout/list1"/>
    <dgm:cxn modelId="{04AA207E-BE43-4E7F-9286-672C438478C6}" type="presParOf" srcId="{D7C07058-2FB8-2843-A14A-1EB01E923D7E}" destId="{0A55C2C6-516B-B247-8D31-B44C8ABA2FE1}" srcOrd="1" destOrd="0" presId="urn:microsoft.com/office/officeart/2005/8/layout/list1"/>
    <dgm:cxn modelId="{F57F1AC6-27F0-49B7-8F79-CB6B5992EF83}" type="presParOf" srcId="{4414203B-BA44-8642-BF0F-D1DBEE4427BC}" destId="{2211B0D7-3568-1545-88DA-D526EF532D60}" srcOrd="13" destOrd="0" presId="urn:microsoft.com/office/officeart/2005/8/layout/list1"/>
    <dgm:cxn modelId="{5F928C0E-CD56-43FB-8A8C-2642FE698CF2}" type="presParOf" srcId="{4414203B-BA44-8642-BF0F-D1DBEE4427BC}" destId="{DB3570FB-4F0A-7244-8E64-2AC031E05A73}" srcOrd="14" destOrd="0" presId="urn:microsoft.com/office/officeart/2005/8/layout/list1"/>
    <dgm:cxn modelId="{E62074DB-A10B-45BA-BD5D-7E647BE1E6D9}" type="presParOf" srcId="{4414203B-BA44-8642-BF0F-D1DBEE4427BC}" destId="{A8532A91-96A1-E24F-BB1F-E72BB8FF4F90}" srcOrd="15" destOrd="0" presId="urn:microsoft.com/office/officeart/2005/8/layout/list1"/>
    <dgm:cxn modelId="{4C3F2591-5FA0-4296-97E6-2C3C0143DE72}" type="presParOf" srcId="{4414203B-BA44-8642-BF0F-D1DBEE4427BC}" destId="{2F4A11BD-2862-954D-A44C-C77DA25BBA68}" srcOrd="16" destOrd="0" presId="urn:microsoft.com/office/officeart/2005/8/layout/list1"/>
    <dgm:cxn modelId="{BD6C77F4-0C89-48E2-8029-0E6C54947649}" type="presParOf" srcId="{2F4A11BD-2862-954D-A44C-C77DA25BBA68}" destId="{D53790C7-80F5-4E4D-993A-E45BA30F00A3}" srcOrd="0" destOrd="0" presId="urn:microsoft.com/office/officeart/2005/8/layout/list1"/>
    <dgm:cxn modelId="{34857921-668F-4146-8146-7DE8C33C6E55}" type="presParOf" srcId="{2F4A11BD-2862-954D-A44C-C77DA25BBA68}" destId="{0817CBD8-F0C1-3246-BAC1-C3435593768B}" srcOrd="1" destOrd="0" presId="urn:microsoft.com/office/officeart/2005/8/layout/list1"/>
    <dgm:cxn modelId="{FB40C264-4620-4839-8CF6-CA4517BC67AE}" type="presParOf" srcId="{4414203B-BA44-8642-BF0F-D1DBEE4427BC}" destId="{7CEDC631-DCE0-7B43-A865-FCDD661E4425}" srcOrd="17" destOrd="0" presId="urn:microsoft.com/office/officeart/2005/8/layout/list1"/>
    <dgm:cxn modelId="{02ACB9EB-61DB-4987-B832-BCAB082499A5}" type="presParOf" srcId="{4414203B-BA44-8642-BF0F-D1DBEE4427BC}" destId="{98C4552C-D5AF-3A46-860C-0185D65F270C}" srcOrd="18" destOrd="0" presId="urn:microsoft.com/office/officeart/2005/8/layout/list1"/>
    <dgm:cxn modelId="{5AE9A94C-5634-4682-AB15-D2EF3D0D1159}" type="presParOf" srcId="{4414203B-BA44-8642-BF0F-D1DBEE4427BC}" destId="{0F53D0CC-8C8F-8E49-827F-7544B8D9FABC}" srcOrd="19" destOrd="0" presId="urn:microsoft.com/office/officeart/2005/8/layout/list1"/>
    <dgm:cxn modelId="{D8F15C59-A313-4C2D-A101-0890B855518C}" type="presParOf" srcId="{4414203B-BA44-8642-BF0F-D1DBEE4427BC}" destId="{108A4A26-DF9B-FA41-BD60-73DD0A9B5CBC}" srcOrd="20" destOrd="0" presId="urn:microsoft.com/office/officeart/2005/8/layout/list1"/>
    <dgm:cxn modelId="{94268085-51FC-43B3-BBDB-0DBFE53228C4}" type="presParOf" srcId="{108A4A26-DF9B-FA41-BD60-73DD0A9B5CBC}" destId="{6B267D6B-DD71-9D4A-AD83-A5EAB013AC5C}" srcOrd="0" destOrd="0" presId="urn:microsoft.com/office/officeart/2005/8/layout/list1"/>
    <dgm:cxn modelId="{AC9B3F13-CCE4-4404-8656-E681C3A34864}" type="presParOf" srcId="{108A4A26-DF9B-FA41-BD60-73DD0A9B5CBC}" destId="{06650BFA-71B6-DB4B-95AD-1FDC43346B4A}" srcOrd="1" destOrd="0" presId="urn:microsoft.com/office/officeart/2005/8/layout/list1"/>
    <dgm:cxn modelId="{51240B24-79B7-4087-B313-D52F25628B72}" type="presParOf" srcId="{4414203B-BA44-8642-BF0F-D1DBEE4427BC}" destId="{A54B3AD5-079D-2C40-84CA-7A8C2C37C6B1}" srcOrd="21" destOrd="0" presId="urn:microsoft.com/office/officeart/2005/8/layout/list1"/>
    <dgm:cxn modelId="{FFDED5EC-54D9-4436-BCF8-D188EEB49880}" type="presParOf" srcId="{4414203B-BA44-8642-BF0F-D1DBEE4427BC}" destId="{E95789FD-7FCD-874A-8D83-3BF0DB069F9B}" srcOrd="22" destOrd="0" presId="urn:microsoft.com/office/officeart/2005/8/layout/list1"/>
    <dgm:cxn modelId="{B8992959-8FC8-4ECF-88D9-E826652B863E}" type="presParOf" srcId="{4414203B-BA44-8642-BF0F-D1DBEE4427BC}" destId="{E637ECD0-A425-B142-AD9B-B58BE7EC9924}" srcOrd="23" destOrd="0" presId="urn:microsoft.com/office/officeart/2005/8/layout/list1"/>
    <dgm:cxn modelId="{135B8E41-8A33-4B0E-AD16-276F48B95DC2}" type="presParOf" srcId="{4414203B-BA44-8642-BF0F-D1DBEE4427BC}" destId="{26EDBF83-2A04-7441-BDB0-EEDD1990FD60}" srcOrd="24" destOrd="0" presId="urn:microsoft.com/office/officeart/2005/8/layout/list1"/>
    <dgm:cxn modelId="{74C56F6C-1EBF-4AEE-8893-41D32DB7EBFD}" type="presParOf" srcId="{26EDBF83-2A04-7441-BDB0-EEDD1990FD60}" destId="{2E45287E-B10F-8748-AF06-B6C6111FD2FF}" srcOrd="0" destOrd="0" presId="urn:microsoft.com/office/officeart/2005/8/layout/list1"/>
    <dgm:cxn modelId="{98DD5D3D-D168-432A-84C6-30A61E35455F}" type="presParOf" srcId="{26EDBF83-2A04-7441-BDB0-EEDD1990FD60}" destId="{DD2D9FA0-19F4-A74D-B1D1-9AEFBBD9AFAC}" srcOrd="1" destOrd="0" presId="urn:microsoft.com/office/officeart/2005/8/layout/list1"/>
    <dgm:cxn modelId="{1A03D859-4DBB-46E6-91B2-6619AAEC7E4E}" type="presParOf" srcId="{4414203B-BA44-8642-BF0F-D1DBEE4427BC}" destId="{171DDBBD-93AF-B345-8A78-387354BF9F17}" srcOrd="25" destOrd="0" presId="urn:microsoft.com/office/officeart/2005/8/layout/list1"/>
    <dgm:cxn modelId="{0E2028E6-5DBD-4CBB-9D0D-B8B7BC13D421}" type="presParOf" srcId="{4414203B-BA44-8642-BF0F-D1DBEE4427BC}" destId="{82087D52-4439-BA45-9CEF-E5AF91030913}" srcOrd="26" destOrd="0" presId="urn:microsoft.com/office/officeart/2005/8/layout/list1"/>
    <dgm:cxn modelId="{C372673E-75EC-4BA5-932E-B194006125A7}" type="presParOf" srcId="{4414203B-BA44-8642-BF0F-D1DBEE4427BC}" destId="{CCEED1C4-EE54-1949-B6BF-DBDCF618DB2E}" srcOrd="27" destOrd="0" presId="urn:microsoft.com/office/officeart/2005/8/layout/list1"/>
    <dgm:cxn modelId="{7CF7273B-2904-40C3-85EE-DFC32EA9FA07}" type="presParOf" srcId="{4414203B-BA44-8642-BF0F-D1DBEE4427BC}" destId="{127A6632-8F97-4743-B351-85AFBB3AF7BB}" srcOrd="28" destOrd="0" presId="urn:microsoft.com/office/officeart/2005/8/layout/list1"/>
    <dgm:cxn modelId="{5906B3BF-0EF5-4A32-8BEB-F841F73A46DA}" type="presParOf" srcId="{127A6632-8F97-4743-B351-85AFBB3AF7BB}" destId="{A4883439-54D1-7A49-911A-0088865A708C}" srcOrd="0" destOrd="0" presId="urn:microsoft.com/office/officeart/2005/8/layout/list1"/>
    <dgm:cxn modelId="{8BD21176-6B79-4033-8616-FA030ABA84C6}" type="presParOf" srcId="{127A6632-8F97-4743-B351-85AFBB3AF7BB}" destId="{BBC37552-AB06-1246-B504-E01E73E5A091}" srcOrd="1" destOrd="0" presId="urn:microsoft.com/office/officeart/2005/8/layout/list1"/>
    <dgm:cxn modelId="{EAC18565-8F4E-4811-8B7D-85CAD621D78E}" type="presParOf" srcId="{4414203B-BA44-8642-BF0F-D1DBEE4427BC}" destId="{A7F10D43-F9E0-9145-A94C-A277526AEBDC}" srcOrd="29" destOrd="0" presId="urn:microsoft.com/office/officeart/2005/8/layout/list1"/>
    <dgm:cxn modelId="{4F3F78CE-FE83-4E60-9252-87A91E43D3A5}" type="presParOf" srcId="{4414203B-BA44-8642-BF0F-D1DBEE4427BC}" destId="{8CEECE4C-0985-4F4B-8394-8AC550F26823}" srcOrd="30" destOrd="0" presId="urn:microsoft.com/office/officeart/2005/8/layout/list1"/>
    <dgm:cxn modelId="{704EB147-DF56-4052-8AF7-31D6E3703BEC}" type="presParOf" srcId="{4414203B-BA44-8642-BF0F-D1DBEE4427BC}" destId="{53FE93E3-BAC2-7F42-82A5-6DBE98FD394E}" srcOrd="31" destOrd="0" presId="urn:microsoft.com/office/officeart/2005/8/layout/list1"/>
    <dgm:cxn modelId="{B7E5D7D2-5E3E-41BD-946F-069222FE01C8}" type="presParOf" srcId="{4414203B-BA44-8642-BF0F-D1DBEE4427BC}" destId="{3A39F2C2-7285-4436-9A73-E41943D645BB}" srcOrd="32" destOrd="0" presId="urn:microsoft.com/office/officeart/2005/8/layout/list1"/>
    <dgm:cxn modelId="{BB190D6F-4045-420E-9D14-A115359EC147}" type="presParOf" srcId="{3A39F2C2-7285-4436-9A73-E41943D645BB}" destId="{D1FAFB68-67DF-4C69-925A-7857BE4C73A6}" srcOrd="0" destOrd="0" presId="urn:microsoft.com/office/officeart/2005/8/layout/list1"/>
    <dgm:cxn modelId="{30BA75F3-D21F-4E84-8EC7-17C5562587F2}" type="presParOf" srcId="{3A39F2C2-7285-4436-9A73-E41943D645BB}" destId="{B041AC43-F1EB-456E-819B-3F2372321DBC}" srcOrd="1" destOrd="0" presId="urn:microsoft.com/office/officeart/2005/8/layout/list1"/>
    <dgm:cxn modelId="{553A4C16-240C-400E-8C0E-2C63985E3343}" type="presParOf" srcId="{4414203B-BA44-8642-BF0F-D1DBEE4427BC}" destId="{9F4BAD12-863A-4AAF-97AC-4C511F5BCEE8}" srcOrd="33" destOrd="0" presId="urn:microsoft.com/office/officeart/2005/8/layout/list1"/>
    <dgm:cxn modelId="{785A1351-C586-4745-9246-324381B3064A}" type="presParOf" srcId="{4414203B-BA44-8642-BF0F-D1DBEE4427BC}" destId="{1FD73ADB-2B0E-4C20-93F2-F9C9B3AEF914}" srcOrd="34" destOrd="0" presId="urn:microsoft.com/office/officeart/2005/8/layout/list1"/>
    <dgm:cxn modelId="{E19DAB11-3AA4-4944-A824-7E6CAB4517BC}" type="presParOf" srcId="{4414203B-BA44-8642-BF0F-D1DBEE4427BC}" destId="{936C5866-ED9C-426C-A853-3E1C8C4EC5F1}" srcOrd="35" destOrd="0" presId="urn:microsoft.com/office/officeart/2005/8/layout/list1"/>
    <dgm:cxn modelId="{04BAC405-9D85-4DD9-A77E-D7CFC665EE77}" type="presParOf" srcId="{4414203B-BA44-8642-BF0F-D1DBEE4427BC}" destId="{7CE6B4D6-9D84-4124-9FBF-129814C9C4FA}" srcOrd="36" destOrd="0" presId="urn:microsoft.com/office/officeart/2005/8/layout/list1"/>
    <dgm:cxn modelId="{161D5502-D8C4-4769-BB9E-65D54099D541}" type="presParOf" srcId="{7CE6B4D6-9D84-4124-9FBF-129814C9C4FA}" destId="{F3A50F49-94BC-4245-BD98-ABEE6572E085}" srcOrd="0" destOrd="0" presId="urn:microsoft.com/office/officeart/2005/8/layout/list1"/>
    <dgm:cxn modelId="{7EEDABA8-2662-4586-BA82-BA148B10F2EB}" type="presParOf" srcId="{7CE6B4D6-9D84-4124-9FBF-129814C9C4FA}" destId="{7EBBD8F2-7C14-4206-93D3-604BDCC7F23D}" srcOrd="1" destOrd="0" presId="urn:microsoft.com/office/officeart/2005/8/layout/list1"/>
    <dgm:cxn modelId="{9680AEB9-F43A-4E4B-8949-CADE92EA201E}" type="presParOf" srcId="{4414203B-BA44-8642-BF0F-D1DBEE4427BC}" destId="{BD7BC62A-CAB1-4D4A-8235-C98D1747AE8A}" srcOrd="37" destOrd="0" presId="urn:microsoft.com/office/officeart/2005/8/layout/list1"/>
    <dgm:cxn modelId="{8CF00150-F5A9-4072-9BD9-93EA52FE4D73}" type="presParOf" srcId="{4414203B-BA44-8642-BF0F-D1DBEE4427BC}" destId="{030B8B92-73C6-4491-A15F-64BC0FD858D2}" srcOrd="38" destOrd="0" presId="urn:microsoft.com/office/officeart/2005/8/layout/list1"/>
    <dgm:cxn modelId="{21CDA33F-AFCD-4C71-9396-9BAF6FC4584B}" type="presParOf" srcId="{4414203B-BA44-8642-BF0F-D1DBEE4427BC}" destId="{38DA597F-8FD6-455F-9811-28AB4B59AB29}" srcOrd="39" destOrd="0" presId="urn:microsoft.com/office/officeart/2005/8/layout/list1"/>
    <dgm:cxn modelId="{14A58226-D91C-484B-9EE5-00D9CBD07978}" type="presParOf" srcId="{4414203B-BA44-8642-BF0F-D1DBEE4427BC}" destId="{85411BD7-55EF-4918-9278-9A0C70A7BFFA}" srcOrd="40" destOrd="0" presId="urn:microsoft.com/office/officeart/2005/8/layout/list1"/>
    <dgm:cxn modelId="{4892332B-AAE9-45F5-B3A6-7A2E201652A7}" type="presParOf" srcId="{85411BD7-55EF-4918-9278-9A0C70A7BFFA}" destId="{288B2754-A7C4-4E82-8FAC-4263B97CD4C8}" srcOrd="0" destOrd="0" presId="urn:microsoft.com/office/officeart/2005/8/layout/list1"/>
    <dgm:cxn modelId="{2FACAF95-E396-44D1-AC1D-4B81A0A7B35F}" type="presParOf" srcId="{85411BD7-55EF-4918-9278-9A0C70A7BFFA}" destId="{3BC710F7-A765-4783-9B45-C00D2B35CE21}" srcOrd="1" destOrd="0" presId="urn:microsoft.com/office/officeart/2005/8/layout/list1"/>
    <dgm:cxn modelId="{0284963A-8BC2-49B7-94CC-5DA9A767554E}" type="presParOf" srcId="{4414203B-BA44-8642-BF0F-D1DBEE4427BC}" destId="{D4CB26CB-56A0-41B6-845B-A381C3E9116E}" srcOrd="41" destOrd="0" presId="urn:microsoft.com/office/officeart/2005/8/layout/list1"/>
    <dgm:cxn modelId="{77A5E147-D038-4C25-9E5F-10BCE6FFDC1B}" type="presParOf" srcId="{4414203B-BA44-8642-BF0F-D1DBEE4427BC}" destId="{1A7A2E06-CFFD-45E6-9C10-DB2C7E6B69E0}" srcOrd="4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221B829-E6F2-4DF3-882A-3DE9EE0009A7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389D3F-5BB7-45FA-AA85-8B8F1B0AD682}">
      <dgm:prSet custT="1"/>
      <dgm:spPr/>
      <dgm:t>
        <a:bodyPr/>
        <a:lstStyle/>
        <a:p>
          <a:r>
            <a:rPr lang="en-US" sz="1800" b="1" baseline="0" dirty="0" smtClean="0"/>
            <a:t>Action Plan</a:t>
          </a:r>
          <a:endParaRPr lang="en-US" sz="1800" b="1" baseline="0" dirty="0"/>
        </a:p>
      </dgm:t>
    </dgm:pt>
    <dgm:pt modelId="{D8BCFADD-E922-47F4-9F48-5D11653F1903}" type="parTrans" cxnId="{41D955F4-7C2F-4289-8C88-D4A9B608B95A}">
      <dgm:prSet/>
      <dgm:spPr/>
      <dgm:t>
        <a:bodyPr/>
        <a:lstStyle/>
        <a:p>
          <a:endParaRPr lang="en-US"/>
        </a:p>
      </dgm:t>
    </dgm:pt>
    <dgm:pt modelId="{D162C368-FEB1-4438-9477-3A28C9767437}" type="sibTrans" cxnId="{41D955F4-7C2F-4289-8C88-D4A9B608B95A}">
      <dgm:prSet/>
      <dgm:spPr/>
      <dgm:t>
        <a:bodyPr/>
        <a:lstStyle/>
        <a:p>
          <a:endParaRPr lang="en-US"/>
        </a:p>
      </dgm:t>
    </dgm:pt>
    <dgm:pt modelId="{DC7904BF-41E4-4256-8B42-23B5B700BCB9}">
      <dgm:prSet custT="1"/>
      <dgm:spPr/>
      <dgm:t>
        <a:bodyPr/>
        <a:lstStyle/>
        <a:p>
          <a:r>
            <a:rPr lang="en-US" sz="1800" b="1" baseline="0" dirty="0" smtClean="0"/>
            <a:t>WBS</a:t>
          </a:r>
          <a:endParaRPr lang="en-US" sz="1800" b="1" baseline="0" dirty="0"/>
        </a:p>
      </dgm:t>
    </dgm:pt>
    <dgm:pt modelId="{E3CEDC61-3A3E-4985-92D2-A1CCC8407B86}" type="parTrans" cxnId="{E05C1D54-7C40-4D29-9DAA-A9FA29F8C01E}">
      <dgm:prSet/>
      <dgm:spPr/>
      <dgm:t>
        <a:bodyPr/>
        <a:lstStyle/>
        <a:p>
          <a:endParaRPr lang="en-US"/>
        </a:p>
      </dgm:t>
    </dgm:pt>
    <dgm:pt modelId="{8F13B6EC-3C66-4AE2-BED7-76F223004D12}" type="sibTrans" cxnId="{E05C1D54-7C40-4D29-9DAA-A9FA29F8C01E}">
      <dgm:prSet/>
      <dgm:spPr/>
      <dgm:t>
        <a:bodyPr/>
        <a:lstStyle/>
        <a:p>
          <a:endParaRPr lang="en-US"/>
        </a:p>
      </dgm:t>
    </dgm:pt>
    <dgm:pt modelId="{2A853489-D7B9-497C-B398-E841FEA4DB1F}">
      <dgm:prSet custT="1"/>
      <dgm:spPr/>
      <dgm:t>
        <a:bodyPr/>
        <a:lstStyle/>
        <a:p>
          <a:r>
            <a:rPr lang="en-US" sz="1800" b="1" baseline="0" dirty="0" smtClean="0"/>
            <a:t>Project Scope</a:t>
          </a:r>
          <a:endParaRPr lang="en-US" sz="1800" b="1" baseline="0" dirty="0"/>
        </a:p>
      </dgm:t>
    </dgm:pt>
    <dgm:pt modelId="{8A09C20D-8790-4719-B8D8-D85CF61ECAB8}" type="parTrans" cxnId="{F6124BB8-D16E-4543-9C61-A16F82764500}">
      <dgm:prSet/>
      <dgm:spPr/>
      <dgm:t>
        <a:bodyPr/>
        <a:lstStyle/>
        <a:p>
          <a:endParaRPr lang="en-US"/>
        </a:p>
      </dgm:t>
    </dgm:pt>
    <dgm:pt modelId="{09988BEC-D147-4E3F-B9B5-E2407F7D724D}" type="sibTrans" cxnId="{F6124BB8-D16E-4543-9C61-A16F82764500}">
      <dgm:prSet/>
      <dgm:spPr/>
      <dgm:t>
        <a:bodyPr/>
        <a:lstStyle/>
        <a:p>
          <a:endParaRPr lang="en-US"/>
        </a:p>
      </dgm:t>
    </dgm:pt>
    <dgm:pt modelId="{E8DF2B5A-6FC5-4D5E-B8A3-7450BF99F8A8}">
      <dgm:prSet custT="1"/>
      <dgm:spPr/>
      <dgm:t>
        <a:bodyPr/>
        <a:lstStyle/>
        <a:p>
          <a:r>
            <a:rPr lang="en-US" sz="1800" b="1" baseline="0" dirty="0" smtClean="0"/>
            <a:t>Gantt Chart</a:t>
          </a:r>
          <a:endParaRPr lang="en-US" sz="1800" b="1" baseline="0" dirty="0"/>
        </a:p>
      </dgm:t>
    </dgm:pt>
    <dgm:pt modelId="{BD097333-B74B-4BC6-A0B8-327022D834FC}" type="parTrans" cxnId="{65F6CC15-56FC-4137-9BB3-A7749F0C014A}">
      <dgm:prSet/>
      <dgm:spPr/>
      <dgm:t>
        <a:bodyPr/>
        <a:lstStyle/>
        <a:p>
          <a:endParaRPr lang="en-US"/>
        </a:p>
      </dgm:t>
    </dgm:pt>
    <dgm:pt modelId="{9FFFFF1B-2336-4166-8676-0FA0AF0D98E2}" type="sibTrans" cxnId="{65F6CC15-56FC-4137-9BB3-A7749F0C014A}">
      <dgm:prSet/>
      <dgm:spPr/>
      <dgm:t>
        <a:bodyPr/>
        <a:lstStyle/>
        <a:p>
          <a:endParaRPr lang="en-US"/>
        </a:p>
      </dgm:t>
    </dgm:pt>
    <dgm:pt modelId="{8BB2B7CD-8940-419B-971D-4D6376166E05}" type="pres">
      <dgm:prSet presAssocID="{4221B829-E6F2-4DF3-882A-3DE9EE0009A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A10CDA2-8BC5-40E5-B8EB-F443F91174B4}" type="pres">
      <dgm:prSet presAssocID="{4221B829-E6F2-4DF3-882A-3DE9EE0009A7}" presName="diamond" presStyleLbl="bgShp" presStyleIdx="0" presStyleCnt="1" custScaleX="287880"/>
      <dgm:spPr/>
    </dgm:pt>
    <dgm:pt modelId="{CAA863E9-199D-4020-B3E1-9B7F558C0DC5}" type="pres">
      <dgm:prSet presAssocID="{4221B829-E6F2-4DF3-882A-3DE9EE0009A7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F4C53-1053-4F5C-8073-54C616DD3532}" type="pres">
      <dgm:prSet presAssocID="{4221B829-E6F2-4DF3-882A-3DE9EE0009A7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BE12C1-ECA3-4B09-A058-F1019CC3B13D}" type="pres">
      <dgm:prSet presAssocID="{4221B829-E6F2-4DF3-882A-3DE9EE0009A7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B2279E-E92C-44EB-9611-CAAF5B07A479}" type="pres">
      <dgm:prSet presAssocID="{4221B829-E6F2-4DF3-882A-3DE9EE0009A7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8FE12F-53ED-4961-8140-BB2BCDBD32A5}" type="presOf" srcId="{E8DF2B5A-6FC5-4D5E-B8A3-7450BF99F8A8}" destId="{D5B2279E-E92C-44EB-9611-CAAF5B07A479}" srcOrd="0" destOrd="0" presId="urn:microsoft.com/office/officeart/2005/8/layout/matrix3"/>
    <dgm:cxn modelId="{137ECB2E-019C-4C66-A8AE-3BA178650E7A}" type="presOf" srcId="{DC7904BF-41E4-4256-8B42-23B5B700BCB9}" destId="{B51F4C53-1053-4F5C-8073-54C616DD3532}" srcOrd="0" destOrd="0" presId="urn:microsoft.com/office/officeart/2005/8/layout/matrix3"/>
    <dgm:cxn modelId="{F4BCD1CC-49AE-42A2-91F8-8A61D62ADD1B}" type="presOf" srcId="{2A853489-D7B9-497C-B398-E841FEA4DB1F}" destId="{2ABE12C1-ECA3-4B09-A058-F1019CC3B13D}" srcOrd="0" destOrd="0" presId="urn:microsoft.com/office/officeart/2005/8/layout/matrix3"/>
    <dgm:cxn modelId="{65F6CC15-56FC-4137-9BB3-A7749F0C014A}" srcId="{4221B829-E6F2-4DF3-882A-3DE9EE0009A7}" destId="{E8DF2B5A-6FC5-4D5E-B8A3-7450BF99F8A8}" srcOrd="3" destOrd="0" parTransId="{BD097333-B74B-4BC6-A0B8-327022D834FC}" sibTransId="{9FFFFF1B-2336-4166-8676-0FA0AF0D98E2}"/>
    <dgm:cxn modelId="{E05C1D54-7C40-4D29-9DAA-A9FA29F8C01E}" srcId="{4221B829-E6F2-4DF3-882A-3DE9EE0009A7}" destId="{DC7904BF-41E4-4256-8B42-23B5B700BCB9}" srcOrd="1" destOrd="0" parTransId="{E3CEDC61-3A3E-4985-92D2-A1CCC8407B86}" sibTransId="{8F13B6EC-3C66-4AE2-BED7-76F223004D12}"/>
    <dgm:cxn modelId="{F6124BB8-D16E-4543-9C61-A16F82764500}" srcId="{4221B829-E6F2-4DF3-882A-3DE9EE0009A7}" destId="{2A853489-D7B9-497C-B398-E841FEA4DB1F}" srcOrd="2" destOrd="0" parTransId="{8A09C20D-8790-4719-B8D8-D85CF61ECAB8}" sibTransId="{09988BEC-D147-4E3F-B9B5-E2407F7D724D}"/>
    <dgm:cxn modelId="{3C527C5A-88F7-493F-89A5-E6D3E9B138F7}" type="presOf" srcId="{55389D3F-5BB7-45FA-AA85-8B8F1B0AD682}" destId="{CAA863E9-199D-4020-B3E1-9B7F558C0DC5}" srcOrd="0" destOrd="0" presId="urn:microsoft.com/office/officeart/2005/8/layout/matrix3"/>
    <dgm:cxn modelId="{2231695D-604B-4718-9178-64CA14C288D6}" type="presOf" srcId="{4221B829-E6F2-4DF3-882A-3DE9EE0009A7}" destId="{8BB2B7CD-8940-419B-971D-4D6376166E05}" srcOrd="0" destOrd="0" presId="urn:microsoft.com/office/officeart/2005/8/layout/matrix3"/>
    <dgm:cxn modelId="{41D955F4-7C2F-4289-8C88-D4A9B608B95A}" srcId="{4221B829-E6F2-4DF3-882A-3DE9EE0009A7}" destId="{55389D3F-5BB7-45FA-AA85-8B8F1B0AD682}" srcOrd="0" destOrd="0" parTransId="{D8BCFADD-E922-47F4-9F48-5D11653F1903}" sibTransId="{D162C368-FEB1-4438-9477-3A28C9767437}"/>
    <dgm:cxn modelId="{4926DF42-48AD-4DA6-869A-2A26BA9278C7}" type="presParOf" srcId="{8BB2B7CD-8940-419B-971D-4D6376166E05}" destId="{7A10CDA2-8BC5-40E5-B8EB-F443F91174B4}" srcOrd="0" destOrd="0" presId="urn:microsoft.com/office/officeart/2005/8/layout/matrix3"/>
    <dgm:cxn modelId="{DDBF1B3A-158B-413E-9977-C27AA298FF62}" type="presParOf" srcId="{8BB2B7CD-8940-419B-971D-4D6376166E05}" destId="{CAA863E9-199D-4020-B3E1-9B7F558C0DC5}" srcOrd="1" destOrd="0" presId="urn:microsoft.com/office/officeart/2005/8/layout/matrix3"/>
    <dgm:cxn modelId="{3C1952AB-1307-4CEB-AC9E-C51153D67F59}" type="presParOf" srcId="{8BB2B7CD-8940-419B-971D-4D6376166E05}" destId="{B51F4C53-1053-4F5C-8073-54C616DD3532}" srcOrd="2" destOrd="0" presId="urn:microsoft.com/office/officeart/2005/8/layout/matrix3"/>
    <dgm:cxn modelId="{249BA877-CA32-41A7-8F69-E0F894066F78}" type="presParOf" srcId="{8BB2B7CD-8940-419B-971D-4D6376166E05}" destId="{2ABE12C1-ECA3-4B09-A058-F1019CC3B13D}" srcOrd="3" destOrd="0" presId="urn:microsoft.com/office/officeart/2005/8/layout/matrix3"/>
    <dgm:cxn modelId="{F1B01C0F-CEF0-4FF5-822A-B2C4B2CF69E5}" type="presParOf" srcId="{8BB2B7CD-8940-419B-971D-4D6376166E05}" destId="{D5B2279E-E92C-44EB-9611-CAAF5B07A47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221B829-E6F2-4DF3-882A-3DE9EE0009A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389D3F-5BB7-45FA-AA85-8B8F1B0AD682}">
      <dgm:prSet custT="1"/>
      <dgm:spPr/>
      <dgm:t>
        <a:bodyPr/>
        <a:lstStyle/>
        <a:p>
          <a:r>
            <a:rPr lang="en-US" sz="1800" b="0" baseline="0" dirty="0" smtClean="0"/>
            <a:t>Analysis</a:t>
          </a:r>
          <a:endParaRPr lang="en-US" sz="1800" b="0" baseline="0" dirty="0"/>
        </a:p>
      </dgm:t>
    </dgm:pt>
    <dgm:pt modelId="{D8BCFADD-E922-47F4-9F48-5D11653F1903}" type="parTrans" cxnId="{41D955F4-7C2F-4289-8C88-D4A9B608B95A}">
      <dgm:prSet/>
      <dgm:spPr/>
      <dgm:t>
        <a:bodyPr/>
        <a:lstStyle/>
        <a:p>
          <a:endParaRPr lang="en-US"/>
        </a:p>
      </dgm:t>
    </dgm:pt>
    <dgm:pt modelId="{D162C368-FEB1-4438-9477-3A28C9767437}" type="sibTrans" cxnId="{41D955F4-7C2F-4289-8C88-D4A9B608B95A}">
      <dgm:prSet/>
      <dgm:spPr/>
      <dgm:t>
        <a:bodyPr/>
        <a:lstStyle/>
        <a:p>
          <a:endParaRPr lang="en-US"/>
        </a:p>
      </dgm:t>
    </dgm:pt>
    <dgm:pt modelId="{DC7904BF-41E4-4256-8B42-23B5B700BCB9}">
      <dgm:prSet custT="1"/>
      <dgm:spPr/>
      <dgm:t>
        <a:bodyPr/>
        <a:lstStyle/>
        <a:p>
          <a:r>
            <a:rPr lang="en-US" sz="1800" b="0" baseline="0" dirty="0" smtClean="0"/>
            <a:t>Design</a:t>
          </a:r>
          <a:endParaRPr lang="en-US" sz="1800" b="0" baseline="0" dirty="0"/>
        </a:p>
      </dgm:t>
    </dgm:pt>
    <dgm:pt modelId="{E3CEDC61-3A3E-4985-92D2-A1CCC8407B86}" type="parTrans" cxnId="{E05C1D54-7C40-4D29-9DAA-A9FA29F8C01E}">
      <dgm:prSet/>
      <dgm:spPr/>
      <dgm:t>
        <a:bodyPr/>
        <a:lstStyle/>
        <a:p>
          <a:endParaRPr lang="en-US"/>
        </a:p>
      </dgm:t>
    </dgm:pt>
    <dgm:pt modelId="{8F13B6EC-3C66-4AE2-BED7-76F223004D12}" type="sibTrans" cxnId="{E05C1D54-7C40-4D29-9DAA-A9FA29F8C01E}">
      <dgm:prSet/>
      <dgm:spPr/>
      <dgm:t>
        <a:bodyPr/>
        <a:lstStyle/>
        <a:p>
          <a:endParaRPr lang="en-US"/>
        </a:p>
      </dgm:t>
    </dgm:pt>
    <dgm:pt modelId="{2A853489-D7B9-497C-B398-E841FEA4DB1F}">
      <dgm:prSet custT="1"/>
      <dgm:spPr/>
      <dgm:t>
        <a:bodyPr/>
        <a:lstStyle/>
        <a:p>
          <a:r>
            <a:rPr lang="en-US" sz="1800" b="0" baseline="0" dirty="0" smtClean="0"/>
            <a:t>Implementation</a:t>
          </a:r>
          <a:endParaRPr lang="en-US" sz="1800" b="0" baseline="0" dirty="0"/>
        </a:p>
      </dgm:t>
    </dgm:pt>
    <dgm:pt modelId="{8A09C20D-8790-4719-B8D8-D85CF61ECAB8}" type="parTrans" cxnId="{F6124BB8-D16E-4543-9C61-A16F82764500}">
      <dgm:prSet/>
      <dgm:spPr/>
      <dgm:t>
        <a:bodyPr/>
        <a:lstStyle/>
        <a:p>
          <a:endParaRPr lang="en-US"/>
        </a:p>
      </dgm:t>
    </dgm:pt>
    <dgm:pt modelId="{09988BEC-D147-4E3F-B9B5-E2407F7D724D}" type="sibTrans" cxnId="{F6124BB8-D16E-4543-9C61-A16F82764500}">
      <dgm:prSet/>
      <dgm:spPr/>
      <dgm:t>
        <a:bodyPr/>
        <a:lstStyle/>
        <a:p>
          <a:endParaRPr lang="en-US"/>
        </a:p>
      </dgm:t>
    </dgm:pt>
    <dgm:pt modelId="{E8DF2B5A-6FC5-4D5E-B8A3-7450BF99F8A8}">
      <dgm:prSet custT="1"/>
      <dgm:spPr/>
      <dgm:t>
        <a:bodyPr/>
        <a:lstStyle/>
        <a:p>
          <a:r>
            <a:rPr lang="en-US" sz="1800" b="0" baseline="0" dirty="0" smtClean="0"/>
            <a:t>Testing</a:t>
          </a:r>
          <a:endParaRPr lang="en-US" sz="1800" b="0" baseline="0" dirty="0"/>
        </a:p>
      </dgm:t>
    </dgm:pt>
    <dgm:pt modelId="{BD097333-B74B-4BC6-A0B8-327022D834FC}" type="parTrans" cxnId="{65F6CC15-56FC-4137-9BB3-A7749F0C014A}">
      <dgm:prSet/>
      <dgm:spPr/>
      <dgm:t>
        <a:bodyPr/>
        <a:lstStyle/>
        <a:p>
          <a:endParaRPr lang="en-US"/>
        </a:p>
      </dgm:t>
    </dgm:pt>
    <dgm:pt modelId="{9FFFFF1B-2336-4166-8676-0FA0AF0D98E2}" type="sibTrans" cxnId="{65F6CC15-56FC-4137-9BB3-A7749F0C014A}">
      <dgm:prSet/>
      <dgm:spPr/>
      <dgm:t>
        <a:bodyPr/>
        <a:lstStyle/>
        <a:p>
          <a:endParaRPr lang="en-US"/>
        </a:p>
      </dgm:t>
    </dgm:pt>
    <dgm:pt modelId="{269C6431-8015-4327-A8A2-D8E3BC388E55}" type="pres">
      <dgm:prSet presAssocID="{4221B829-E6F2-4DF3-882A-3DE9EE0009A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BB5BBE-EEB7-47AA-A126-6BCC6917E78D}" type="pres">
      <dgm:prSet presAssocID="{4221B829-E6F2-4DF3-882A-3DE9EE0009A7}" presName="arrow" presStyleLbl="bgShp" presStyleIdx="0" presStyleCnt="1"/>
      <dgm:spPr/>
    </dgm:pt>
    <dgm:pt modelId="{22D8B972-B0BC-45F1-87E5-B2F28F7D5A81}" type="pres">
      <dgm:prSet presAssocID="{4221B829-E6F2-4DF3-882A-3DE9EE0009A7}" presName="linearProcess" presStyleCnt="0"/>
      <dgm:spPr/>
    </dgm:pt>
    <dgm:pt modelId="{CA46756E-E4EF-4864-B33B-C56D5D04BB95}" type="pres">
      <dgm:prSet presAssocID="{55389D3F-5BB7-45FA-AA85-8B8F1B0AD68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EC61B1-307D-4E37-8549-D5E194C2BE35}" type="pres">
      <dgm:prSet presAssocID="{D162C368-FEB1-4438-9477-3A28C9767437}" presName="sibTrans" presStyleCnt="0"/>
      <dgm:spPr/>
    </dgm:pt>
    <dgm:pt modelId="{CD09C634-0A9F-4ED2-BDCB-D1214696DD9D}" type="pres">
      <dgm:prSet presAssocID="{DC7904BF-41E4-4256-8B42-23B5B700BCB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5FFB1E-2B55-45C3-AFE0-E33A2E5AC593}" type="pres">
      <dgm:prSet presAssocID="{8F13B6EC-3C66-4AE2-BED7-76F223004D12}" presName="sibTrans" presStyleCnt="0"/>
      <dgm:spPr/>
    </dgm:pt>
    <dgm:pt modelId="{A29D2D67-EEF3-45C3-BEC3-7B958EA295D2}" type="pres">
      <dgm:prSet presAssocID="{2A853489-D7B9-497C-B398-E841FEA4DB1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94A2E4-D542-4DE6-A0B0-8E491ACBD19E}" type="pres">
      <dgm:prSet presAssocID="{09988BEC-D147-4E3F-B9B5-E2407F7D724D}" presName="sibTrans" presStyleCnt="0"/>
      <dgm:spPr/>
    </dgm:pt>
    <dgm:pt modelId="{75409E78-684D-4515-850C-FC46B5E472B9}" type="pres">
      <dgm:prSet presAssocID="{E8DF2B5A-6FC5-4D5E-B8A3-7450BF99F8A8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083796-D402-4568-BC31-4993D60E9FD8}" type="presOf" srcId="{DC7904BF-41E4-4256-8B42-23B5B700BCB9}" destId="{CD09C634-0A9F-4ED2-BDCB-D1214696DD9D}" srcOrd="0" destOrd="0" presId="urn:microsoft.com/office/officeart/2005/8/layout/hProcess9"/>
    <dgm:cxn modelId="{0138E89B-A177-4622-BE1F-B34A11AB2FF6}" type="presOf" srcId="{2A853489-D7B9-497C-B398-E841FEA4DB1F}" destId="{A29D2D67-EEF3-45C3-BEC3-7B958EA295D2}" srcOrd="0" destOrd="0" presId="urn:microsoft.com/office/officeart/2005/8/layout/hProcess9"/>
    <dgm:cxn modelId="{C3B703EF-97F3-4BA3-890C-435D7BD4C1E4}" type="presOf" srcId="{E8DF2B5A-6FC5-4D5E-B8A3-7450BF99F8A8}" destId="{75409E78-684D-4515-850C-FC46B5E472B9}" srcOrd="0" destOrd="0" presId="urn:microsoft.com/office/officeart/2005/8/layout/hProcess9"/>
    <dgm:cxn modelId="{65F6CC15-56FC-4137-9BB3-A7749F0C014A}" srcId="{4221B829-E6F2-4DF3-882A-3DE9EE0009A7}" destId="{E8DF2B5A-6FC5-4D5E-B8A3-7450BF99F8A8}" srcOrd="3" destOrd="0" parTransId="{BD097333-B74B-4BC6-A0B8-327022D834FC}" sibTransId="{9FFFFF1B-2336-4166-8676-0FA0AF0D98E2}"/>
    <dgm:cxn modelId="{E05C1D54-7C40-4D29-9DAA-A9FA29F8C01E}" srcId="{4221B829-E6F2-4DF3-882A-3DE9EE0009A7}" destId="{DC7904BF-41E4-4256-8B42-23B5B700BCB9}" srcOrd="1" destOrd="0" parTransId="{E3CEDC61-3A3E-4985-92D2-A1CCC8407B86}" sibTransId="{8F13B6EC-3C66-4AE2-BED7-76F223004D12}"/>
    <dgm:cxn modelId="{68ADFBFB-977F-4F74-8B11-4820489D3358}" type="presOf" srcId="{4221B829-E6F2-4DF3-882A-3DE9EE0009A7}" destId="{269C6431-8015-4327-A8A2-D8E3BC388E55}" srcOrd="0" destOrd="0" presId="urn:microsoft.com/office/officeart/2005/8/layout/hProcess9"/>
    <dgm:cxn modelId="{F6124BB8-D16E-4543-9C61-A16F82764500}" srcId="{4221B829-E6F2-4DF3-882A-3DE9EE0009A7}" destId="{2A853489-D7B9-497C-B398-E841FEA4DB1F}" srcOrd="2" destOrd="0" parTransId="{8A09C20D-8790-4719-B8D8-D85CF61ECAB8}" sibTransId="{09988BEC-D147-4E3F-B9B5-E2407F7D724D}"/>
    <dgm:cxn modelId="{8F930C28-9571-4D01-ACBB-910A29B999C4}" type="presOf" srcId="{55389D3F-5BB7-45FA-AA85-8B8F1B0AD682}" destId="{CA46756E-E4EF-4864-B33B-C56D5D04BB95}" srcOrd="0" destOrd="0" presId="urn:microsoft.com/office/officeart/2005/8/layout/hProcess9"/>
    <dgm:cxn modelId="{41D955F4-7C2F-4289-8C88-D4A9B608B95A}" srcId="{4221B829-E6F2-4DF3-882A-3DE9EE0009A7}" destId="{55389D3F-5BB7-45FA-AA85-8B8F1B0AD682}" srcOrd="0" destOrd="0" parTransId="{D8BCFADD-E922-47F4-9F48-5D11653F1903}" sibTransId="{D162C368-FEB1-4438-9477-3A28C9767437}"/>
    <dgm:cxn modelId="{C7E378F5-1135-48D5-A9E3-5E0E12210711}" type="presParOf" srcId="{269C6431-8015-4327-A8A2-D8E3BC388E55}" destId="{BCBB5BBE-EEB7-47AA-A126-6BCC6917E78D}" srcOrd="0" destOrd="0" presId="urn:microsoft.com/office/officeart/2005/8/layout/hProcess9"/>
    <dgm:cxn modelId="{A2FE6CC5-1B64-47F0-A44D-087227AB7EEC}" type="presParOf" srcId="{269C6431-8015-4327-A8A2-D8E3BC388E55}" destId="{22D8B972-B0BC-45F1-87E5-B2F28F7D5A81}" srcOrd="1" destOrd="0" presId="urn:microsoft.com/office/officeart/2005/8/layout/hProcess9"/>
    <dgm:cxn modelId="{FF0422F7-FD67-4155-9F15-E83EDE350D67}" type="presParOf" srcId="{22D8B972-B0BC-45F1-87E5-B2F28F7D5A81}" destId="{CA46756E-E4EF-4864-B33B-C56D5D04BB95}" srcOrd="0" destOrd="0" presId="urn:microsoft.com/office/officeart/2005/8/layout/hProcess9"/>
    <dgm:cxn modelId="{DD592510-4E1F-41D6-B2A2-1390ADCC2817}" type="presParOf" srcId="{22D8B972-B0BC-45F1-87E5-B2F28F7D5A81}" destId="{1FEC61B1-307D-4E37-8549-D5E194C2BE35}" srcOrd="1" destOrd="0" presId="urn:microsoft.com/office/officeart/2005/8/layout/hProcess9"/>
    <dgm:cxn modelId="{6F700E43-4FF5-4ED6-97A0-110EE2208886}" type="presParOf" srcId="{22D8B972-B0BC-45F1-87E5-B2F28F7D5A81}" destId="{CD09C634-0A9F-4ED2-BDCB-D1214696DD9D}" srcOrd="2" destOrd="0" presId="urn:microsoft.com/office/officeart/2005/8/layout/hProcess9"/>
    <dgm:cxn modelId="{754E2AA6-F69E-4F93-9DF0-BEE2C1608F3B}" type="presParOf" srcId="{22D8B972-B0BC-45F1-87E5-B2F28F7D5A81}" destId="{425FFB1E-2B55-45C3-AFE0-E33A2E5AC593}" srcOrd="3" destOrd="0" presId="urn:microsoft.com/office/officeart/2005/8/layout/hProcess9"/>
    <dgm:cxn modelId="{C930787C-C1CF-4495-AFC6-E89DA789CBB8}" type="presParOf" srcId="{22D8B972-B0BC-45F1-87E5-B2F28F7D5A81}" destId="{A29D2D67-EEF3-45C3-BEC3-7B958EA295D2}" srcOrd="4" destOrd="0" presId="urn:microsoft.com/office/officeart/2005/8/layout/hProcess9"/>
    <dgm:cxn modelId="{E7B89875-943A-400A-A3D3-B81AB50E76C3}" type="presParOf" srcId="{22D8B972-B0BC-45F1-87E5-B2F28F7D5A81}" destId="{9C94A2E4-D542-4DE6-A0B0-8E491ACBD19E}" srcOrd="5" destOrd="0" presId="urn:microsoft.com/office/officeart/2005/8/layout/hProcess9"/>
    <dgm:cxn modelId="{98C7C71B-F834-401D-BA46-41FAA1176A92}" type="presParOf" srcId="{22D8B972-B0BC-45F1-87E5-B2F28F7D5A81}" destId="{75409E78-684D-4515-850C-FC46B5E472B9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756D63F-21D6-4727-A753-40A1A2C76E5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18D850-3A25-4973-AFA2-983C3458BCDF}">
      <dgm:prSet custT="1"/>
      <dgm:spPr/>
      <dgm:t>
        <a:bodyPr/>
        <a:lstStyle/>
        <a:p>
          <a:pPr rtl="0"/>
          <a:r>
            <a:rPr lang="en-US" sz="1800" b="1" baseline="0" dirty="0" smtClean="0"/>
            <a:t>Testing Document</a:t>
          </a:r>
          <a:endParaRPr lang="en-US" sz="1800" b="1" baseline="0" dirty="0"/>
        </a:p>
      </dgm:t>
    </dgm:pt>
    <dgm:pt modelId="{BF008337-4B5A-42F3-B4A5-4D7331231565}" type="sibTrans" cxnId="{6D0A6862-AD79-4484-B963-281622D4259E}">
      <dgm:prSet/>
      <dgm:spPr/>
      <dgm:t>
        <a:bodyPr/>
        <a:lstStyle/>
        <a:p>
          <a:endParaRPr lang="en-US" sz="1200" baseline="0"/>
        </a:p>
      </dgm:t>
    </dgm:pt>
    <dgm:pt modelId="{E5DB15BA-FEE7-4E40-9160-FFEB5A71E2D2}" type="parTrans" cxnId="{6D0A6862-AD79-4484-B963-281622D4259E}">
      <dgm:prSet/>
      <dgm:spPr/>
      <dgm:t>
        <a:bodyPr/>
        <a:lstStyle/>
        <a:p>
          <a:endParaRPr lang="en-US" sz="1200" baseline="0"/>
        </a:p>
      </dgm:t>
    </dgm:pt>
    <dgm:pt modelId="{22C7B276-BF6F-4DFE-8E62-AF3AB1333721}">
      <dgm:prSet custT="1"/>
      <dgm:spPr/>
      <dgm:t>
        <a:bodyPr/>
        <a:lstStyle/>
        <a:p>
          <a:pPr rtl="0"/>
          <a:r>
            <a:rPr lang="en-US" sz="1800" b="1" baseline="0" dirty="0" smtClean="0"/>
            <a:t>Implementation Document</a:t>
          </a:r>
          <a:endParaRPr lang="en-US" sz="1800" b="1" baseline="0" dirty="0"/>
        </a:p>
      </dgm:t>
    </dgm:pt>
    <dgm:pt modelId="{97580ADE-790A-4A83-9CA8-B5CFD518C063}" type="sibTrans" cxnId="{DF186046-E329-4F5A-9D90-CC478BC01C55}">
      <dgm:prSet/>
      <dgm:spPr/>
      <dgm:t>
        <a:bodyPr/>
        <a:lstStyle/>
        <a:p>
          <a:endParaRPr lang="en-US" sz="1200" baseline="0"/>
        </a:p>
      </dgm:t>
    </dgm:pt>
    <dgm:pt modelId="{CD66F9C0-E7D5-42A4-B64A-008EE9F98B54}" type="parTrans" cxnId="{DF186046-E329-4F5A-9D90-CC478BC01C55}">
      <dgm:prSet/>
      <dgm:spPr/>
      <dgm:t>
        <a:bodyPr/>
        <a:lstStyle/>
        <a:p>
          <a:endParaRPr lang="en-US" sz="1200" baseline="0"/>
        </a:p>
      </dgm:t>
    </dgm:pt>
    <dgm:pt modelId="{359F16BB-5E3A-498F-B272-EF16AA241A24}">
      <dgm:prSet custT="1"/>
      <dgm:spPr/>
      <dgm:t>
        <a:bodyPr/>
        <a:lstStyle/>
        <a:p>
          <a:pPr rtl="0"/>
          <a:r>
            <a:rPr lang="en-US" sz="1800" b="1" baseline="0" dirty="0" smtClean="0"/>
            <a:t>Design Document</a:t>
          </a:r>
          <a:endParaRPr lang="en-US" sz="1800" b="1" baseline="0" dirty="0"/>
        </a:p>
      </dgm:t>
    </dgm:pt>
    <dgm:pt modelId="{CB0C7696-F60B-42D2-A5C0-FB0930D18897}" type="sibTrans" cxnId="{70B70BC8-4BB7-4115-82C7-2B0AF75EECF3}">
      <dgm:prSet/>
      <dgm:spPr/>
      <dgm:t>
        <a:bodyPr/>
        <a:lstStyle/>
        <a:p>
          <a:endParaRPr lang="en-US" sz="1200" baseline="0"/>
        </a:p>
      </dgm:t>
    </dgm:pt>
    <dgm:pt modelId="{73ECE846-ADED-46F5-9E37-F5C9427AADFB}" type="parTrans" cxnId="{70B70BC8-4BB7-4115-82C7-2B0AF75EECF3}">
      <dgm:prSet/>
      <dgm:spPr/>
      <dgm:t>
        <a:bodyPr/>
        <a:lstStyle/>
        <a:p>
          <a:endParaRPr lang="en-US" sz="1200" baseline="0"/>
        </a:p>
      </dgm:t>
    </dgm:pt>
    <dgm:pt modelId="{7FBCE497-0D2F-4EE6-89D4-051615DA2361}">
      <dgm:prSet custT="1"/>
      <dgm:spPr/>
      <dgm:t>
        <a:bodyPr/>
        <a:lstStyle/>
        <a:p>
          <a:pPr rtl="0"/>
          <a:r>
            <a:rPr lang="en-US" sz="1800" b="1" baseline="0" dirty="0" smtClean="0"/>
            <a:t>Analysis Document</a:t>
          </a:r>
          <a:endParaRPr lang="en-US" sz="1800" b="1" baseline="0" dirty="0"/>
        </a:p>
      </dgm:t>
    </dgm:pt>
    <dgm:pt modelId="{ABE8746D-EF6A-4AD0-A38C-1E4E3667342D}" type="sibTrans" cxnId="{2D4A5674-1B63-472C-8E7D-271A15BCC67F}">
      <dgm:prSet/>
      <dgm:spPr/>
      <dgm:t>
        <a:bodyPr/>
        <a:lstStyle/>
        <a:p>
          <a:endParaRPr lang="en-US" sz="1200" baseline="0"/>
        </a:p>
      </dgm:t>
    </dgm:pt>
    <dgm:pt modelId="{09212C23-0EED-4511-A0B1-596C1803A8B2}" type="parTrans" cxnId="{2D4A5674-1B63-472C-8E7D-271A15BCC67F}">
      <dgm:prSet/>
      <dgm:spPr/>
      <dgm:t>
        <a:bodyPr/>
        <a:lstStyle/>
        <a:p>
          <a:endParaRPr lang="en-US" sz="1200" baseline="0"/>
        </a:p>
      </dgm:t>
    </dgm:pt>
    <dgm:pt modelId="{861B627C-58EA-42B7-A749-596CE9DB39BA}">
      <dgm:prSet custT="1"/>
      <dgm:spPr/>
      <dgm:t>
        <a:bodyPr/>
        <a:lstStyle/>
        <a:p>
          <a:pPr rtl="0"/>
          <a:r>
            <a:rPr lang="en-US" sz="1800" b="1" baseline="0" dirty="0" smtClean="0"/>
            <a:t>Context Diagram</a:t>
          </a:r>
          <a:endParaRPr lang="en-US" sz="1800" b="1" baseline="0" dirty="0"/>
        </a:p>
      </dgm:t>
    </dgm:pt>
    <dgm:pt modelId="{C4600144-3F3F-47EB-902A-917C7A9A5841}" type="parTrans" cxnId="{11EB3A76-1685-4619-808C-93F38AD8C0F4}">
      <dgm:prSet/>
      <dgm:spPr/>
      <dgm:t>
        <a:bodyPr/>
        <a:lstStyle/>
        <a:p>
          <a:endParaRPr lang="en-US"/>
        </a:p>
      </dgm:t>
    </dgm:pt>
    <dgm:pt modelId="{3FB7A105-EC94-4276-9AC3-E7CCC119C645}" type="sibTrans" cxnId="{11EB3A76-1685-4619-808C-93F38AD8C0F4}">
      <dgm:prSet/>
      <dgm:spPr/>
      <dgm:t>
        <a:bodyPr/>
        <a:lstStyle/>
        <a:p>
          <a:endParaRPr lang="en-US"/>
        </a:p>
      </dgm:t>
    </dgm:pt>
    <dgm:pt modelId="{4939A89D-0F22-4479-AFCE-26D2E805C6A8}">
      <dgm:prSet custT="1"/>
      <dgm:spPr/>
      <dgm:t>
        <a:bodyPr/>
        <a:lstStyle/>
        <a:p>
          <a:pPr rtl="0"/>
          <a:r>
            <a:rPr lang="en-US" sz="1800" b="1" baseline="0" dirty="0" smtClean="0"/>
            <a:t>Requirements</a:t>
          </a:r>
          <a:endParaRPr lang="en-US" sz="1800" b="1" baseline="0" dirty="0"/>
        </a:p>
      </dgm:t>
    </dgm:pt>
    <dgm:pt modelId="{C133B589-4765-4116-8CA8-3544AEEE9B54}" type="parTrans" cxnId="{DB574EE5-79F5-4588-9A70-249FE2030091}">
      <dgm:prSet/>
      <dgm:spPr/>
      <dgm:t>
        <a:bodyPr/>
        <a:lstStyle/>
        <a:p>
          <a:endParaRPr lang="en-US"/>
        </a:p>
      </dgm:t>
    </dgm:pt>
    <dgm:pt modelId="{1DA32A98-7BDF-47BB-AA66-BB3BD2769AEB}" type="sibTrans" cxnId="{DB574EE5-79F5-4588-9A70-249FE2030091}">
      <dgm:prSet/>
      <dgm:spPr/>
      <dgm:t>
        <a:bodyPr/>
        <a:lstStyle/>
        <a:p>
          <a:endParaRPr lang="en-US"/>
        </a:p>
      </dgm:t>
    </dgm:pt>
    <dgm:pt modelId="{05BCC830-C781-477D-83DD-7F76E7B6CBBE}">
      <dgm:prSet custT="1"/>
      <dgm:spPr/>
      <dgm:t>
        <a:bodyPr/>
        <a:lstStyle/>
        <a:p>
          <a:pPr rtl="0"/>
          <a:r>
            <a:rPr lang="en-US" sz="1800" b="1" baseline="0" dirty="0" smtClean="0"/>
            <a:t>Scenarios</a:t>
          </a:r>
          <a:endParaRPr lang="en-US" sz="1800" b="1" baseline="0" dirty="0"/>
        </a:p>
      </dgm:t>
    </dgm:pt>
    <dgm:pt modelId="{8172BCEF-4ADC-401E-AAB2-02C1E81A8C3F}" type="parTrans" cxnId="{17A7793E-74CB-4718-A4B3-02D5D5C7A1B0}">
      <dgm:prSet/>
      <dgm:spPr/>
      <dgm:t>
        <a:bodyPr/>
        <a:lstStyle/>
        <a:p>
          <a:endParaRPr lang="en-US"/>
        </a:p>
      </dgm:t>
    </dgm:pt>
    <dgm:pt modelId="{E8989F9B-F44E-4ED3-81A8-9803733CBBF9}" type="sibTrans" cxnId="{17A7793E-74CB-4718-A4B3-02D5D5C7A1B0}">
      <dgm:prSet/>
      <dgm:spPr/>
      <dgm:t>
        <a:bodyPr/>
        <a:lstStyle/>
        <a:p>
          <a:endParaRPr lang="en-US"/>
        </a:p>
      </dgm:t>
    </dgm:pt>
    <dgm:pt modelId="{08CF7947-2F23-44B7-AAA5-C7ECA27B2437}">
      <dgm:prSet custT="1"/>
      <dgm:spPr/>
      <dgm:t>
        <a:bodyPr/>
        <a:lstStyle/>
        <a:p>
          <a:pPr rtl="0"/>
          <a:r>
            <a:rPr lang="en-US" sz="1800" b="1" baseline="0" dirty="0" smtClean="0"/>
            <a:t>Use cases</a:t>
          </a:r>
          <a:endParaRPr lang="en-US" sz="1800" b="1" baseline="0" dirty="0"/>
        </a:p>
      </dgm:t>
    </dgm:pt>
    <dgm:pt modelId="{0180E08E-456C-4FCA-9A1E-A47BBFD2C0C5}" type="parTrans" cxnId="{3B57A1DE-E6F9-4D8C-9EAE-FDB3B08E2925}">
      <dgm:prSet/>
      <dgm:spPr/>
      <dgm:t>
        <a:bodyPr/>
        <a:lstStyle/>
        <a:p>
          <a:endParaRPr lang="en-US"/>
        </a:p>
      </dgm:t>
    </dgm:pt>
    <dgm:pt modelId="{B0A09380-15B1-4300-B3EB-82F31B0679B3}" type="sibTrans" cxnId="{3B57A1DE-E6F9-4D8C-9EAE-FDB3B08E2925}">
      <dgm:prSet/>
      <dgm:spPr/>
      <dgm:t>
        <a:bodyPr/>
        <a:lstStyle/>
        <a:p>
          <a:endParaRPr lang="en-US"/>
        </a:p>
      </dgm:t>
    </dgm:pt>
    <dgm:pt modelId="{218F305C-D8F0-414D-A559-5F2DD7695525}">
      <dgm:prSet custT="1"/>
      <dgm:spPr/>
      <dgm:t>
        <a:bodyPr/>
        <a:lstStyle/>
        <a:p>
          <a:pPr rtl="0"/>
          <a:r>
            <a:rPr lang="en-US" sz="1800" b="1" baseline="0" dirty="0" smtClean="0"/>
            <a:t>Architecture Diagram</a:t>
          </a:r>
          <a:endParaRPr lang="en-US" sz="1800" b="1" baseline="0" dirty="0"/>
        </a:p>
      </dgm:t>
    </dgm:pt>
    <dgm:pt modelId="{8D830E5A-289E-421E-A512-F0E9B3B5A08E}" type="parTrans" cxnId="{F0B70C51-1B86-440C-9D37-2E7DE94ABE6D}">
      <dgm:prSet/>
      <dgm:spPr/>
      <dgm:t>
        <a:bodyPr/>
        <a:lstStyle/>
        <a:p>
          <a:endParaRPr lang="en-US"/>
        </a:p>
      </dgm:t>
    </dgm:pt>
    <dgm:pt modelId="{F882DC34-E426-495D-86D6-33B26D906716}" type="sibTrans" cxnId="{F0B70C51-1B86-440C-9D37-2E7DE94ABE6D}">
      <dgm:prSet/>
      <dgm:spPr/>
      <dgm:t>
        <a:bodyPr/>
        <a:lstStyle/>
        <a:p>
          <a:endParaRPr lang="en-US"/>
        </a:p>
      </dgm:t>
    </dgm:pt>
    <dgm:pt modelId="{51A601B2-1DD3-4FD4-A42C-46CB2FEAB5EF}">
      <dgm:prSet custT="1"/>
      <dgm:spPr/>
      <dgm:t>
        <a:bodyPr/>
        <a:lstStyle/>
        <a:p>
          <a:pPr rtl="0"/>
          <a:r>
            <a:rPr lang="en-US" sz="1800" b="1" baseline="0" dirty="0" smtClean="0"/>
            <a:t>ER Diagram</a:t>
          </a:r>
          <a:endParaRPr lang="en-US" sz="1800" b="1" baseline="0" dirty="0"/>
        </a:p>
      </dgm:t>
    </dgm:pt>
    <dgm:pt modelId="{1D9F1343-328E-404D-97FC-5BD0B0788709}" type="parTrans" cxnId="{222DFABE-4254-4E9B-9474-FAAF79D1100D}">
      <dgm:prSet/>
      <dgm:spPr/>
      <dgm:t>
        <a:bodyPr/>
        <a:lstStyle/>
        <a:p>
          <a:endParaRPr lang="en-US"/>
        </a:p>
      </dgm:t>
    </dgm:pt>
    <dgm:pt modelId="{C5385561-C0C2-4A5F-8639-E802A35F7BE4}" type="sibTrans" cxnId="{222DFABE-4254-4E9B-9474-FAAF79D1100D}">
      <dgm:prSet/>
      <dgm:spPr/>
      <dgm:t>
        <a:bodyPr/>
        <a:lstStyle/>
        <a:p>
          <a:endParaRPr lang="en-US"/>
        </a:p>
      </dgm:t>
    </dgm:pt>
    <dgm:pt modelId="{FA8B5A9A-0836-43E1-8D95-A186F99E1A67}">
      <dgm:prSet custT="1"/>
      <dgm:spPr/>
      <dgm:t>
        <a:bodyPr/>
        <a:lstStyle/>
        <a:p>
          <a:pPr rtl="0"/>
          <a:r>
            <a:rPr lang="en-US" sz="1800" b="1" baseline="0" dirty="0" smtClean="0"/>
            <a:t>Sequence Diagram</a:t>
          </a:r>
          <a:endParaRPr lang="en-US" sz="1800" b="1" baseline="0" dirty="0"/>
        </a:p>
      </dgm:t>
    </dgm:pt>
    <dgm:pt modelId="{5FC1FDE2-DA1E-4879-88F3-76DD069F041A}" type="parTrans" cxnId="{4CBB9119-D1C3-4A42-80FD-BD612E1F6387}">
      <dgm:prSet/>
      <dgm:spPr/>
      <dgm:t>
        <a:bodyPr/>
        <a:lstStyle/>
        <a:p>
          <a:endParaRPr lang="en-US"/>
        </a:p>
      </dgm:t>
    </dgm:pt>
    <dgm:pt modelId="{9BA73725-0961-49F9-9861-1F746779B50F}" type="sibTrans" cxnId="{4CBB9119-D1C3-4A42-80FD-BD612E1F6387}">
      <dgm:prSet/>
      <dgm:spPr/>
      <dgm:t>
        <a:bodyPr/>
        <a:lstStyle/>
        <a:p>
          <a:endParaRPr lang="en-US"/>
        </a:p>
      </dgm:t>
    </dgm:pt>
    <dgm:pt modelId="{FC914DDA-93AD-4D3A-93F3-3E4DB85D4FC1}">
      <dgm:prSet custT="1"/>
      <dgm:spPr/>
      <dgm:t>
        <a:bodyPr/>
        <a:lstStyle/>
        <a:p>
          <a:pPr rtl="0"/>
          <a:r>
            <a:rPr lang="en-US" sz="1800" b="1" baseline="0" dirty="0" smtClean="0"/>
            <a:t>Class Diagram</a:t>
          </a:r>
          <a:endParaRPr lang="en-US" sz="1800" b="1" baseline="0" dirty="0"/>
        </a:p>
      </dgm:t>
    </dgm:pt>
    <dgm:pt modelId="{EF0EABA1-5EAD-4970-9338-1172F448ED53}" type="parTrans" cxnId="{44A2E6F3-36E9-4648-B0A6-6A322E34CFFB}">
      <dgm:prSet/>
      <dgm:spPr/>
      <dgm:t>
        <a:bodyPr/>
        <a:lstStyle/>
        <a:p>
          <a:endParaRPr lang="en-US"/>
        </a:p>
      </dgm:t>
    </dgm:pt>
    <dgm:pt modelId="{AE7CD76C-2439-4DBF-AECA-B985C8ECEDDA}" type="sibTrans" cxnId="{44A2E6F3-36E9-4648-B0A6-6A322E34CFFB}">
      <dgm:prSet/>
      <dgm:spPr/>
      <dgm:t>
        <a:bodyPr/>
        <a:lstStyle/>
        <a:p>
          <a:endParaRPr lang="en-US"/>
        </a:p>
      </dgm:t>
    </dgm:pt>
    <dgm:pt modelId="{09622FFB-7A7C-406F-AC33-FDD3FD154815}">
      <dgm:prSet custT="1"/>
      <dgm:spPr/>
      <dgm:t>
        <a:bodyPr/>
        <a:lstStyle/>
        <a:p>
          <a:pPr rtl="0"/>
          <a:r>
            <a:rPr lang="en-US" sz="1800" b="1" baseline="0" dirty="0" smtClean="0"/>
            <a:t>Screen Shots</a:t>
          </a:r>
          <a:endParaRPr lang="en-US" sz="1800" b="1" baseline="0" dirty="0"/>
        </a:p>
      </dgm:t>
    </dgm:pt>
    <dgm:pt modelId="{07F6F53F-16F2-4AFC-BE5A-914FE01C38D3}" type="parTrans" cxnId="{222005A9-53AD-41AD-B409-CA14D9E21CA2}">
      <dgm:prSet/>
      <dgm:spPr/>
      <dgm:t>
        <a:bodyPr/>
        <a:lstStyle/>
        <a:p>
          <a:endParaRPr lang="en-US"/>
        </a:p>
      </dgm:t>
    </dgm:pt>
    <dgm:pt modelId="{0A578352-1005-4CED-8A71-B53ECEE1DF5F}" type="sibTrans" cxnId="{222005A9-53AD-41AD-B409-CA14D9E21CA2}">
      <dgm:prSet/>
      <dgm:spPr/>
      <dgm:t>
        <a:bodyPr/>
        <a:lstStyle/>
        <a:p>
          <a:endParaRPr lang="en-US"/>
        </a:p>
      </dgm:t>
    </dgm:pt>
    <dgm:pt modelId="{B0554BED-EFDC-4122-AFAB-BEB7F89BB944}">
      <dgm:prSet custT="1"/>
      <dgm:spPr/>
      <dgm:t>
        <a:bodyPr/>
        <a:lstStyle/>
        <a:p>
          <a:pPr rtl="0"/>
          <a:r>
            <a:rPr lang="en-US" sz="1800" b="1" baseline="0" dirty="0" smtClean="0"/>
            <a:t>Application Source Code</a:t>
          </a:r>
          <a:endParaRPr lang="en-US" sz="1800" b="1" baseline="0" dirty="0"/>
        </a:p>
      </dgm:t>
    </dgm:pt>
    <dgm:pt modelId="{FB7901C2-9C49-40A0-9985-C536ABF8F4F1}" type="parTrans" cxnId="{9B4D1D65-20B5-4E91-9175-FCD29BB82F05}">
      <dgm:prSet/>
      <dgm:spPr/>
      <dgm:t>
        <a:bodyPr/>
        <a:lstStyle/>
        <a:p>
          <a:endParaRPr lang="en-US"/>
        </a:p>
      </dgm:t>
    </dgm:pt>
    <dgm:pt modelId="{34B414BD-FEB0-417D-9160-49324D6B04D0}" type="sibTrans" cxnId="{9B4D1D65-20B5-4E91-9175-FCD29BB82F05}">
      <dgm:prSet/>
      <dgm:spPr/>
      <dgm:t>
        <a:bodyPr/>
        <a:lstStyle/>
        <a:p>
          <a:endParaRPr lang="en-US"/>
        </a:p>
      </dgm:t>
    </dgm:pt>
    <dgm:pt modelId="{F64CBABE-5025-4D15-AA42-114270A593B9}">
      <dgm:prSet custT="1"/>
      <dgm:spPr/>
      <dgm:t>
        <a:bodyPr/>
        <a:lstStyle/>
        <a:p>
          <a:pPr rtl="0"/>
          <a:r>
            <a:rPr lang="en-US" sz="1800" b="1" baseline="0" dirty="0" smtClean="0"/>
            <a:t>Test Scripts</a:t>
          </a:r>
          <a:endParaRPr lang="en-US" sz="1800" b="1" baseline="0" dirty="0"/>
        </a:p>
      </dgm:t>
    </dgm:pt>
    <dgm:pt modelId="{E4A49A28-F215-4D1F-9366-6CB4084614E5}" type="parTrans" cxnId="{F0402E9E-0E80-4F12-8BB4-E90DDAE391A4}">
      <dgm:prSet/>
      <dgm:spPr/>
      <dgm:t>
        <a:bodyPr/>
        <a:lstStyle/>
        <a:p>
          <a:endParaRPr lang="en-US"/>
        </a:p>
      </dgm:t>
    </dgm:pt>
    <dgm:pt modelId="{271D5A50-BBFC-4DC5-8553-6A9510DF4B75}" type="sibTrans" cxnId="{F0402E9E-0E80-4F12-8BB4-E90DDAE391A4}">
      <dgm:prSet/>
      <dgm:spPr/>
      <dgm:t>
        <a:bodyPr/>
        <a:lstStyle/>
        <a:p>
          <a:endParaRPr lang="en-US"/>
        </a:p>
      </dgm:t>
    </dgm:pt>
    <dgm:pt modelId="{B1FC3D4D-BE22-48F9-927A-838A40DCC4B7}">
      <dgm:prSet custT="1"/>
      <dgm:spPr/>
      <dgm:t>
        <a:bodyPr/>
        <a:lstStyle/>
        <a:p>
          <a:pPr rtl="0"/>
          <a:r>
            <a:rPr lang="en-US" sz="1800" b="1" baseline="0" dirty="0" smtClean="0"/>
            <a:t>Test Cases</a:t>
          </a:r>
          <a:endParaRPr lang="en-US" sz="1800" b="1" baseline="0" dirty="0"/>
        </a:p>
      </dgm:t>
    </dgm:pt>
    <dgm:pt modelId="{4F3065ED-1034-4420-824D-31FF27007B1A}" type="parTrans" cxnId="{B5B17489-4F9D-438D-BD0F-1A41E91A7117}">
      <dgm:prSet/>
      <dgm:spPr/>
      <dgm:t>
        <a:bodyPr/>
        <a:lstStyle/>
        <a:p>
          <a:endParaRPr lang="en-US"/>
        </a:p>
      </dgm:t>
    </dgm:pt>
    <dgm:pt modelId="{D3A59D20-4B1B-493E-8253-19DE208ADE40}" type="sibTrans" cxnId="{B5B17489-4F9D-438D-BD0F-1A41E91A7117}">
      <dgm:prSet/>
      <dgm:spPr/>
      <dgm:t>
        <a:bodyPr/>
        <a:lstStyle/>
        <a:p>
          <a:endParaRPr lang="en-US"/>
        </a:p>
      </dgm:t>
    </dgm:pt>
    <dgm:pt modelId="{AA6D1E66-C307-4804-B47E-C3F23E861BFB}">
      <dgm:prSet custT="1"/>
      <dgm:spPr/>
      <dgm:t>
        <a:bodyPr/>
        <a:lstStyle/>
        <a:p>
          <a:pPr rtl="0"/>
          <a:r>
            <a:rPr lang="en-US" sz="1800" b="1" baseline="0" dirty="0" smtClean="0"/>
            <a:t>Test Results</a:t>
          </a:r>
          <a:endParaRPr lang="en-US" sz="1800" b="1" baseline="0" dirty="0"/>
        </a:p>
      </dgm:t>
    </dgm:pt>
    <dgm:pt modelId="{4DBA3189-6AF1-47F7-A773-5DCF43CBECE3}" type="parTrans" cxnId="{3FDF9262-90EC-4074-96FF-7C5BEC77D873}">
      <dgm:prSet/>
      <dgm:spPr/>
      <dgm:t>
        <a:bodyPr/>
        <a:lstStyle/>
        <a:p>
          <a:endParaRPr lang="en-US"/>
        </a:p>
      </dgm:t>
    </dgm:pt>
    <dgm:pt modelId="{3994CD39-B5F0-4F89-945C-61463EF0795E}" type="sibTrans" cxnId="{3FDF9262-90EC-4074-96FF-7C5BEC77D873}">
      <dgm:prSet/>
      <dgm:spPr/>
      <dgm:t>
        <a:bodyPr/>
        <a:lstStyle/>
        <a:p>
          <a:endParaRPr lang="en-US"/>
        </a:p>
      </dgm:t>
    </dgm:pt>
    <dgm:pt modelId="{F0DB1A2C-7D13-4054-98BA-3B31CF1988FA}" type="pres">
      <dgm:prSet presAssocID="{7756D63F-21D6-4727-A753-40A1A2C76E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80BFFC-D095-4D2C-B357-EB867066DD4B}" type="pres">
      <dgm:prSet presAssocID="{7FBCE497-0D2F-4EE6-89D4-051615DA2361}" presName="linNode" presStyleCnt="0"/>
      <dgm:spPr/>
    </dgm:pt>
    <dgm:pt modelId="{6EB97051-ECCD-423A-A455-7F6B539CC62F}" type="pres">
      <dgm:prSet presAssocID="{7FBCE497-0D2F-4EE6-89D4-051615DA2361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DCE90-6E23-43E6-8063-B0FAFE4924FF}" type="pres">
      <dgm:prSet presAssocID="{7FBCE497-0D2F-4EE6-89D4-051615DA2361}" presName="descendantText" presStyleLbl="alignAccFollowNode1" presStyleIdx="0" presStyleCnt="4" custScaleY="1353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5B7509-BCEE-47D4-9123-9E6AB6554571}" type="pres">
      <dgm:prSet presAssocID="{ABE8746D-EF6A-4AD0-A38C-1E4E3667342D}" presName="sp" presStyleCnt="0"/>
      <dgm:spPr/>
    </dgm:pt>
    <dgm:pt modelId="{471BF5D5-48D3-4900-8843-CF8AA9D2DA83}" type="pres">
      <dgm:prSet presAssocID="{359F16BB-5E3A-498F-B272-EF16AA241A24}" presName="linNode" presStyleCnt="0"/>
      <dgm:spPr/>
    </dgm:pt>
    <dgm:pt modelId="{6198EDEE-F273-4BA8-8D05-AC9ACF79426E}" type="pres">
      <dgm:prSet presAssocID="{359F16BB-5E3A-498F-B272-EF16AA241A24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C684F3-0129-462B-A5F7-7CA98504736E}" type="pres">
      <dgm:prSet presAssocID="{359F16BB-5E3A-498F-B272-EF16AA241A24}" presName="descendantText" presStyleLbl="alignAccFollowNode1" presStyleIdx="1" presStyleCnt="4" custScaleY="120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E0E506-5D82-40CC-B50B-1D942C5A0899}" type="pres">
      <dgm:prSet presAssocID="{CB0C7696-F60B-42D2-A5C0-FB0930D18897}" presName="sp" presStyleCnt="0"/>
      <dgm:spPr/>
    </dgm:pt>
    <dgm:pt modelId="{750474C8-06A0-4977-AEEE-4888613030D6}" type="pres">
      <dgm:prSet presAssocID="{22C7B276-BF6F-4DFE-8E62-AF3AB1333721}" presName="linNode" presStyleCnt="0"/>
      <dgm:spPr/>
    </dgm:pt>
    <dgm:pt modelId="{7B37FDC1-0E6F-4FD2-B2BF-6BCEEF4437B5}" type="pres">
      <dgm:prSet presAssocID="{22C7B276-BF6F-4DFE-8E62-AF3AB1333721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37DF96-4392-4976-80D8-F3A36711AD92}" type="pres">
      <dgm:prSet presAssocID="{22C7B276-BF6F-4DFE-8E62-AF3AB1333721}" presName="descendantText" presStyleLbl="alignAccFollowNode1" presStyleIdx="2" presStyleCnt="4" custScaleY="1432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8A7F1C-DFB0-4CB7-9ED2-6EB8CA3287FD}" type="pres">
      <dgm:prSet presAssocID="{97580ADE-790A-4A83-9CA8-B5CFD518C063}" presName="sp" presStyleCnt="0"/>
      <dgm:spPr/>
    </dgm:pt>
    <dgm:pt modelId="{E1CB1CE4-0523-42E0-A28B-EA6176AE61CE}" type="pres">
      <dgm:prSet presAssocID="{3F18D850-3A25-4973-AFA2-983C3458BCDF}" presName="linNode" presStyleCnt="0"/>
      <dgm:spPr/>
    </dgm:pt>
    <dgm:pt modelId="{B5AA027C-22FE-4D0E-A671-52F8EE8ED170}" type="pres">
      <dgm:prSet presAssocID="{3F18D850-3A25-4973-AFA2-983C3458BCDF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5E43A2-97E3-40AC-B9B7-348D60D7F33D}" type="pres">
      <dgm:prSet presAssocID="{3F18D850-3A25-4973-AFA2-983C3458BCDF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0A1198-70E0-4417-8DC5-E88E850363E4}" type="presOf" srcId="{F64CBABE-5025-4D15-AA42-114270A593B9}" destId="{5D5E43A2-97E3-40AC-B9B7-348D60D7F33D}" srcOrd="0" destOrd="0" presId="urn:microsoft.com/office/officeart/2005/8/layout/vList5"/>
    <dgm:cxn modelId="{B5B17489-4F9D-438D-BD0F-1A41E91A7117}" srcId="{3F18D850-3A25-4973-AFA2-983C3458BCDF}" destId="{B1FC3D4D-BE22-48F9-927A-838A40DCC4B7}" srcOrd="1" destOrd="0" parTransId="{4F3065ED-1034-4420-824D-31FF27007B1A}" sibTransId="{D3A59D20-4B1B-493E-8253-19DE208ADE40}"/>
    <dgm:cxn modelId="{DB574EE5-79F5-4588-9A70-249FE2030091}" srcId="{7FBCE497-0D2F-4EE6-89D4-051615DA2361}" destId="{4939A89D-0F22-4479-AFCE-26D2E805C6A8}" srcOrd="1" destOrd="0" parTransId="{C133B589-4765-4116-8CA8-3544AEEE9B54}" sibTransId="{1DA32A98-7BDF-47BB-AA66-BB3BD2769AEB}"/>
    <dgm:cxn modelId="{7DA34905-E038-434A-ACA8-D9C0E0C6ADA8}" type="presOf" srcId="{4939A89D-0F22-4479-AFCE-26D2E805C6A8}" destId="{BD2DCE90-6E23-43E6-8063-B0FAFE4924FF}" srcOrd="0" destOrd="1" presId="urn:microsoft.com/office/officeart/2005/8/layout/vList5"/>
    <dgm:cxn modelId="{4BBB5D8A-0285-401F-99B4-E7F1CAA81F9E}" type="presOf" srcId="{218F305C-D8F0-414D-A559-5F2DD7695525}" destId="{89C684F3-0129-462B-A5F7-7CA98504736E}" srcOrd="0" destOrd="0" presId="urn:microsoft.com/office/officeart/2005/8/layout/vList5"/>
    <dgm:cxn modelId="{149C0C99-4EC4-41B8-AC7D-A5DD3B9E5CD7}" type="presOf" srcId="{FC914DDA-93AD-4D3A-93F3-3E4DB85D4FC1}" destId="{89C684F3-0129-462B-A5F7-7CA98504736E}" srcOrd="0" destOrd="3" presId="urn:microsoft.com/office/officeart/2005/8/layout/vList5"/>
    <dgm:cxn modelId="{3B57A1DE-E6F9-4D8C-9EAE-FDB3B08E2925}" srcId="{7FBCE497-0D2F-4EE6-89D4-051615DA2361}" destId="{08CF7947-2F23-44B7-AAA5-C7ECA27B2437}" srcOrd="3" destOrd="0" parTransId="{0180E08E-456C-4FCA-9A1E-A47BBFD2C0C5}" sibTransId="{B0A09380-15B1-4300-B3EB-82F31B0679B3}"/>
    <dgm:cxn modelId="{222DFABE-4254-4E9B-9474-FAAF79D1100D}" srcId="{359F16BB-5E3A-498F-B272-EF16AA241A24}" destId="{51A601B2-1DD3-4FD4-A42C-46CB2FEAB5EF}" srcOrd="1" destOrd="0" parTransId="{1D9F1343-328E-404D-97FC-5BD0B0788709}" sibTransId="{C5385561-C0C2-4A5F-8639-E802A35F7BE4}"/>
    <dgm:cxn modelId="{70B70BC8-4BB7-4115-82C7-2B0AF75EECF3}" srcId="{7756D63F-21D6-4727-A753-40A1A2C76E58}" destId="{359F16BB-5E3A-498F-B272-EF16AA241A24}" srcOrd="1" destOrd="0" parTransId="{73ECE846-ADED-46F5-9E37-F5C9427AADFB}" sibTransId="{CB0C7696-F60B-42D2-A5C0-FB0930D18897}"/>
    <dgm:cxn modelId="{2232BAB5-F08E-4A3E-B578-85433831FBB5}" type="presOf" srcId="{AA6D1E66-C307-4804-B47E-C3F23E861BFB}" destId="{5D5E43A2-97E3-40AC-B9B7-348D60D7F33D}" srcOrd="0" destOrd="2" presId="urn:microsoft.com/office/officeart/2005/8/layout/vList5"/>
    <dgm:cxn modelId="{C68231E4-D795-4D7C-B304-F0C575F227E1}" type="presOf" srcId="{05BCC830-C781-477D-83DD-7F76E7B6CBBE}" destId="{BD2DCE90-6E23-43E6-8063-B0FAFE4924FF}" srcOrd="0" destOrd="2" presId="urn:microsoft.com/office/officeart/2005/8/layout/vList5"/>
    <dgm:cxn modelId="{6F5570C2-AFF7-4E49-9E6A-CE05C1753C94}" type="presOf" srcId="{861B627C-58EA-42B7-A749-596CE9DB39BA}" destId="{BD2DCE90-6E23-43E6-8063-B0FAFE4924FF}" srcOrd="0" destOrd="0" presId="urn:microsoft.com/office/officeart/2005/8/layout/vList5"/>
    <dgm:cxn modelId="{6D0A6862-AD79-4484-B963-281622D4259E}" srcId="{7756D63F-21D6-4727-A753-40A1A2C76E58}" destId="{3F18D850-3A25-4973-AFA2-983C3458BCDF}" srcOrd="3" destOrd="0" parTransId="{E5DB15BA-FEE7-4E40-9160-FFEB5A71E2D2}" sibTransId="{BF008337-4B5A-42F3-B4A5-4D7331231565}"/>
    <dgm:cxn modelId="{3FDF9262-90EC-4074-96FF-7C5BEC77D873}" srcId="{3F18D850-3A25-4973-AFA2-983C3458BCDF}" destId="{AA6D1E66-C307-4804-B47E-C3F23E861BFB}" srcOrd="2" destOrd="0" parTransId="{4DBA3189-6AF1-47F7-A773-5DCF43CBECE3}" sibTransId="{3994CD39-B5F0-4F89-945C-61463EF0795E}"/>
    <dgm:cxn modelId="{4CBB9119-D1C3-4A42-80FD-BD612E1F6387}" srcId="{359F16BB-5E3A-498F-B272-EF16AA241A24}" destId="{FA8B5A9A-0836-43E1-8D95-A186F99E1A67}" srcOrd="2" destOrd="0" parTransId="{5FC1FDE2-DA1E-4879-88F3-76DD069F041A}" sibTransId="{9BA73725-0961-49F9-9861-1F746779B50F}"/>
    <dgm:cxn modelId="{F0B70C51-1B86-440C-9D37-2E7DE94ABE6D}" srcId="{359F16BB-5E3A-498F-B272-EF16AA241A24}" destId="{218F305C-D8F0-414D-A559-5F2DD7695525}" srcOrd="0" destOrd="0" parTransId="{8D830E5A-289E-421E-A512-F0E9B3B5A08E}" sibTransId="{F882DC34-E426-495D-86D6-33B26D906716}"/>
    <dgm:cxn modelId="{2D4A5674-1B63-472C-8E7D-271A15BCC67F}" srcId="{7756D63F-21D6-4727-A753-40A1A2C76E58}" destId="{7FBCE497-0D2F-4EE6-89D4-051615DA2361}" srcOrd="0" destOrd="0" parTransId="{09212C23-0EED-4511-A0B1-596C1803A8B2}" sibTransId="{ABE8746D-EF6A-4AD0-A38C-1E4E3667342D}"/>
    <dgm:cxn modelId="{9B4D1D65-20B5-4E91-9175-FCD29BB82F05}" srcId="{22C7B276-BF6F-4DFE-8E62-AF3AB1333721}" destId="{B0554BED-EFDC-4122-AFAB-BEB7F89BB944}" srcOrd="1" destOrd="0" parTransId="{FB7901C2-9C49-40A0-9985-C536ABF8F4F1}" sibTransId="{34B414BD-FEB0-417D-9160-49324D6B04D0}"/>
    <dgm:cxn modelId="{F0402E9E-0E80-4F12-8BB4-E90DDAE391A4}" srcId="{3F18D850-3A25-4973-AFA2-983C3458BCDF}" destId="{F64CBABE-5025-4D15-AA42-114270A593B9}" srcOrd="0" destOrd="0" parTransId="{E4A49A28-F215-4D1F-9366-6CB4084614E5}" sibTransId="{271D5A50-BBFC-4DC5-8553-6A9510DF4B75}"/>
    <dgm:cxn modelId="{D5B8F404-D2D8-43AF-ABE3-A7F2ABDC3B1A}" type="presOf" srcId="{08CF7947-2F23-44B7-AAA5-C7ECA27B2437}" destId="{BD2DCE90-6E23-43E6-8063-B0FAFE4924FF}" srcOrd="0" destOrd="3" presId="urn:microsoft.com/office/officeart/2005/8/layout/vList5"/>
    <dgm:cxn modelId="{A3D0FA78-A996-46BA-99F2-979A996ABE0C}" type="presOf" srcId="{09622FFB-7A7C-406F-AC33-FDD3FD154815}" destId="{1637DF96-4392-4976-80D8-F3A36711AD92}" srcOrd="0" destOrd="0" presId="urn:microsoft.com/office/officeart/2005/8/layout/vList5"/>
    <dgm:cxn modelId="{222005A9-53AD-41AD-B409-CA14D9E21CA2}" srcId="{22C7B276-BF6F-4DFE-8E62-AF3AB1333721}" destId="{09622FFB-7A7C-406F-AC33-FDD3FD154815}" srcOrd="0" destOrd="0" parTransId="{07F6F53F-16F2-4AFC-BE5A-914FE01C38D3}" sibTransId="{0A578352-1005-4CED-8A71-B53ECEE1DF5F}"/>
    <dgm:cxn modelId="{B71A7796-6A56-4DF7-BF41-61CADFFD600A}" type="presOf" srcId="{22C7B276-BF6F-4DFE-8E62-AF3AB1333721}" destId="{7B37FDC1-0E6F-4FD2-B2BF-6BCEEF4437B5}" srcOrd="0" destOrd="0" presId="urn:microsoft.com/office/officeart/2005/8/layout/vList5"/>
    <dgm:cxn modelId="{86ACE60A-A604-42CE-954D-4013A8B7A471}" type="presOf" srcId="{359F16BB-5E3A-498F-B272-EF16AA241A24}" destId="{6198EDEE-F273-4BA8-8D05-AC9ACF79426E}" srcOrd="0" destOrd="0" presId="urn:microsoft.com/office/officeart/2005/8/layout/vList5"/>
    <dgm:cxn modelId="{DF186046-E329-4F5A-9D90-CC478BC01C55}" srcId="{7756D63F-21D6-4727-A753-40A1A2C76E58}" destId="{22C7B276-BF6F-4DFE-8E62-AF3AB1333721}" srcOrd="2" destOrd="0" parTransId="{CD66F9C0-E7D5-42A4-B64A-008EE9F98B54}" sibTransId="{97580ADE-790A-4A83-9CA8-B5CFD518C063}"/>
    <dgm:cxn modelId="{44A2E6F3-36E9-4648-B0A6-6A322E34CFFB}" srcId="{359F16BB-5E3A-498F-B272-EF16AA241A24}" destId="{FC914DDA-93AD-4D3A-93F3-3E4DB85D4FC1}" srcOrd="3" destOrd="0" parTransId="{EF0EABA1-5EAD-4970-9338-1172F448ED53}" sibTransId="{AE7CD76C-2439-4DBF-AECA-B985C8ECEDDA}"/>
    <dgm:cxn modelId="{08F8F1EC-12A9-4424-B527-BA0BFDB353A0}" type="presOf" srcId="{B0554BED-EFDC-4122-AFAB-BEB7F89BB944}" destId="{1637DF96-4392-4976-80D8-F3A36711AD92}" srcOrd="0" destOrd="1" presId="urn:microsoft.com/office/officeart/2005/8/layout/vList5"/>
    <dgm:cxn modelId="{6B6D22E2-9FC8-4EF1-8750-33967C10EF1E}" type="presOf" srcId="{FA8B5A9A-0836-43E1-8D95-A186F99E1A67}" destId="{89C684F3-0129-462B-A5F7-7CA98504736E}" srcOrd="0" destOrd="2" presId="urn:microsoft.com/office/officeart/2005/8/layout/vList5"/>
    <dgm:cxn modelId="{98B26BD7-D4D0-4168-848F-A7F4B0D555E3}" type="presOf" srcId="{3F18D850-3A25-4973-AFA2-983C3458BCDF}" destId="{B5AA027C-22FE-4D0E-A671-52F8EE8ED170}" srcOrd="0" destOrd="0" presId="urn:microsoft.com/office/officeart/2005/8/layout/vList5"/>
    <dgm:cxn modelId="{3273DC76-E22F-451A-9322-D44858DFE096}" type="presOf" srcId="{7FBCE497-0D2F-4EE6-89D4-051615DA2361}" destId="{6EB97051-ECCD-423A-A455-7F6B539CC62F}" srcOrd="0" destOrd="0" presId="urn:microsoft.com/office/officeart/2005/8/layout/vList5"/>
    <dgm:cxn modelId="{92CA0242-1941-4704-A836-A84DCF326D75}" type="presOf" srcId="{7756D63F-21D6-4727-A753-40A1A2C76E58}" destId="{F0DB1A2C-7D13-4054-98BA-3B31CF1988FA}" srcOrd="0" destOrd="0" presId="urn:microsoft.com/office/officeart/2005/8/layout/vList5"/>
    <dgm:cxn modelId="{17A7793E-74CB-4718-A4B3-02D5D5C7A1B0}" srcId="{7FBCE497-0D2F-4EE6-89D4-051615DA2361}" destId="{05BCC830-C781-477D-83DD-7F76E7B6CBBE}" srcOrd="2" destOrd="0" parTransId="{8172BCEF-4ADC-401E-AAB2-02C1E81A8C3F}" sibTransId="{E8989F9B-F44E-4ED3-81A8-9803733CBBF9}"/>
    <dgm:cxn modelId="{2A8CDDEA-7273-4024-B6C9-5E480FD582FF}" type="presOf" srcId="{51A601B2-1DD3-4FD4-A42C-46CB2FEAB5EF}" destId="{89C684F3-0129-462B-A5F7-7CA98504736E}" srcOrd="0" destOrd="1" presId="urn:microsoft.com/office/officeart/2005/8/layout/vList5"/>
    <dgm:cxn modelId="{11EB3A76-1685-4619-808C-93F38AD8C0F4}" srcId="{7FBCE497-0D2F-4EE6-89D4-051615DA2361}" destId="{861B627C-58EA-42B7-A749-596CE9DB39BA}" srcOrd="0" destOrd="0" parTransId="{C4600144-3F3F-47EB-902A-917C7A9A5841}" sibTransId="{3FB7A105-EC94-4276-9AC3-E7CCC119C645}"/>
    <dgm:cxn modelId="{0386194A-C8B5-403B-AE25-CAF7D9E362CB}" type="presOf" srcId="{B1FC3D4D-BE22-48F9-927A-838A40DCC4B7}" destId="{5D5E43A2-97E3-40AC-B9B7-348D60D7F33D}" srcOrd="0" destOrd="1" presId="urn:microsoft.com/office/officeart/2005/8/layout/vList5"/>
    <dgm:cxn modelId="{28964CC1-F0B8-4C7A-9681-E837DC7C9684}" type="presParOf" srcId="{F0DB1A2C-7D13-4054-98BA-3B31CF1988FA}" destId="{2E80BFFC-D095-4D2C-B357-EB867066DD4B}" srcOrd="0" destOrd="0" presId="urn:microsoft.com/office/officeart/2005/8/layout/vList5"/>
    <dgm:cxn modelId="{33C14280-04E8-413A-9885-B3727C64F79E}" type="presParOf" srcId="{2E80BFFC-D095-4D2C-B357-EB867066DD4B}" destId="{6EB97051-ECCD-423A-A455-7F6B539CC62F}" srcOrd="0" destOrd="0" presId="urn:microsoft.com/office/officeart/2005/8/layout/vList5"/>
    <dgm:cxn modelId="{93851B56-3799-4C38-A894-254764327140}" type="presParOf" srcId="{2E80BFFC-D095-4D2C-B357-EB867066DD4B}" destId="{BD2DCE90-6E23-43E6-8063-B0FAFE4924FF}" srcOrd="1" destOrd="0" presId="urn:microsoft.com/office/officeart/2005/8/layout/vList5"/>
    <dgm:cxn modelId="{77BD7B6D-AB92-44AF-9691-8AEE590D9F67}" type="presParOf" srcId="{F0DB1A2C-7D13-4054-98BA-3B31CF1988FA}" destId="{675B7509-BCEE-47D4-9123-9E6AB6554571}" srcOrd="1" destOrd="0" presId="urn:microsoft.com/office/officeart/2005/8/layout/vList5"/>
    <dgm:cxn modelId="{AD7AFB21-8923-4924-8B9D-5E3EAF81C33E}" type="presParOf" srcId="{F0DB1A2C-7D13-4054-98BA-3B31CF1988FA}" destId="{471BF5D5-48D3-4900-8843-CF8AA9D2DA83}" srcOrd="2" destOrd="0" presId="urn:microsoft.com/office/officeart/2005/8/layout/vList5"/>
    <dgm:cxn modelId="{2C2F2B04-3457-4CFC-9356-40A89D63924B}" type="presParOf" srcId="{471BF5D5-48D3-4900-8843-CF8AA9D2DA83}" destId="{6198EDEE-F273-4BA8-8D05-AC9ACF79426E}" srcOrd="0" destOrd="0" presId="urn:microsoft.com/office/officeart/2005/8/layout/vList5"/>
    <dgm:cxn modelId="{25E8DD3C-EAE2-4AE8-A237-0E2B055B5F86}" type="presParOf" srcId="{471BF5D5-48D3-4900-8843-CF8AA9D2DA83}" destId="{89C684F3-0129-462B-A5F7-7CA98504736E}" srcOrd="1" destOrd="0" presId="urn:microsoft.com/office/officeart/2005/8/layout/vList5"/>
    <dgm:cxn modelId="{636671D1-AE6F-4707-BC5B-047576D6FCFB}" type="presParOf" srcId="{F0DB1A2C-7D13-4054-98BA-3B31CF1988FA}" destId="{8DE0E506-5D82-40CC-B50B-1D942C5A0899}" srcOrd="3" destOrd="0" presId="urn:microsoft.com/office/officeart/2005/8/layout/vList5"/>
    <dgm:cxn modelId="{34FE4D96-A250-4C5B-8226-10BFB2C53FA0}" type="presParOf" srcId="{F0DB1A2C-7D13-4054-98BA-3B31CF1988FA}" destId="{750474C8-06A0-4977-AEEE-4888613030D6}" srcOrd="4" destOrd="0" presId="urn:microsoft.com/office/officeart/2005/8/layout/vList5"/>
    <dgm:cxn modelId="{E9D033DE-D033-4371-8157-0BCC8359DC60}" type="presParOf" srcId="{750474C8-06A0-4977-AEEE-4888613030D6}" destId="{7B37FDC1-0E6F-4FD2-B2BF-6BCEEF4437B5}" srcOrd="0" destOrd="0" presId="urn:microsoft.com/office/officeart/2005/8/layout/vList5"/>
    <dgm:cxn modelId="{95D12213-E81F-4023-BA09-40BF7E27B1C1}" type="presParOf" srcId="{750474C8-06A0-4977-AEEE-4888613030D6}" destId="{1637DF96-4392-4976-80D8-F3A36711AD92}" srcOrd="1" destOrd="0" presId="urn:microsoft.com/office/officeart/2005/8/layout/vList5"/>
    <dgm:cxn modelId="{6A04560B-D5A4-4262-A203-E7A09A958D4E}" type="presParOf" srcId="{F0DB1A2C-7D13-4054-98BA-3B31CF1988FA}" destId="{848A7F1C-DFB0-4CB7-9ED2-6EB8CA3287FD}" srcOrd="5" destOrd="0" presId="urn:microsoft.com/office/officeart/2005/8/layout/vList5"/>
    <dgm:cxn modelId="{19007F6B-6349-42F7-892B-D691A2AD9141}" type="presParOf" srcId="{F0DB1A2C-7D13-4054-98BA-3B31CF1988FA}" destId="{E1CB1CE4-0523-42E0-A28B-EA6176AE61CE}" srcOrd="6" destOrd="0" presId="urn:microsoft.com/office/officeart/2005/8/layout/vList5"/>
    <dgm:cxn modelId="{B40A60EB-47BC-47BA-A807-7D1478B79C61}" type="presParOf" srcId="{E1CB1CE4-0523-42E0-A28B-EA6176AE61CE}" destId="{B5AA027C-22FE-4D0E-A671-52F8EE8ED170}" srcOrd="0" destOrd="0" presId="urn:microsoft.com/office/officeart/2005/8/layout/vList5"/>
    <dgm:cxn modelId="{0F9CE53F-9D3C-4EA3-B38B-653386FE3489}" type="presParOf" srcId="{E1CB1CE4-0523-42E0-A28B-EA6176AE61CE}" destId="{5D5E43A2-97E3-40AC-B9B7-348D60D7F33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F1DD907-70D4-4A3B-BB9F-AECC46F3C82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A307560-3341-4B9A-9BD5-58BAB1716081}">
      <dgm:prSet custT="1"/>
      <dgm:spPr/>
      <dgm:t>
        <a:bodyPr/>
        <a:lstStyle/>
        <a:p>
          <a:pPr rtl="0"/>
          <a:r>
            <a:rPr lang="en-US" sz="1800" b="1" u="sng" baseline="0" dirty="0" smtClean="0"/>
            <a:t>Senior Managers</a:t>
          </a:r>
          <a:endParaRPr lang="en-US" sz="1800" b="1" u="sng" baseline="0" dirty="0"/>
        </a:p>
      </dgm:t>
    </dgm:pt>
    <dgm:pt modelId="{D2A00E08-3C79-492E-8482-9A2F3A551291}" type="parTrans" cxnId="{876965CE-BFE1-4833-80FA-367426030C9E}">
      <dgm:prSet/>
      <dgm:spPr/>
      <dgm:t>
        <a:bodyPr/>
        <a:lstStyle/>
        <a:p>
          <a:endParaRPr lang="en-US"/>
        </a:p>
      </dgm:t>
    </dgm:pt>
    <dgm:pt modelId="{20EDBD06-13C9-417E-8C8B-492038955E2E}" type="sibTrans" cxnId="{876965CE-BFE1-4833-80FA-367426030C9E}">
      <dgm:prSet/>
      <dgm:spPr/>
      <dgm:t>
        <a:bodyPr/>
        <a:lstStyle/>
        <a:p>
          <a:endParaRPr lang="en-US"/>
        </a:p>
      </dgm:t>
    </dgm:pt>
    <dgm:pt modelId="{ED6A0BDC-C2BB-447B-BBD8-F4E1B63DFC47}">
      <dgm:prSet custT="1"/>
      <dgm:spPr/>
      <dgm:t>
        <a:bodyPr/>
        <a:lstStyle/>
        <a:p>
          <a:pPr rtl="0"/>
          <a:r>
            <a:rPr lang="en-US" sz="1800" b="1" u="sng" baseline="0" dirty="0" smtClean="0"/>
            <a:t>Program Managers</a:t>
          </a:r>
          <a:endParaRPr lang="en-US" sz="1800" b="1" u="sng" baseline="0" dirty="0"/>
        </a:p>
      </dgm:t>
    </dgm:pt>
    <dgm:pt modelId="{B286D4BE-D5D4-4F9D-8946-40B9FA60993D}" type="parTrans" cxnId="{43B9D945-87DC-424A-A717-5A50CF18622A}">
      <dgm:prSet/>
      <dgm:spPr/>
      <dgm:t>
        <a:bodyPr/>
        <a:lstStyle/>
        <a:p>
          <a:endParaRPr lang="en-US"/>
        </a:p>
      </dgm:t>
    </dgm:pt>
    <dgm:pt modelId="{FFBB81DB-F8A6-4418-9403-FE0C414D724C}" type="sibTrans" cxnId="{43B9D945-87DC-424A-A717-5A50CF18622A}">
      <dgm:prSet/>
      <dgm:spPr/>
      <dgm:t>
        <a:bodyPr/>
        <a:lstStyle/>
        <a:p>
          <a:endParaRPr lang="en-US"/>
        </a:p>
      </dgm:t>
    </dgm:pt>
    <dgm:pt modelId="{1F50FD89-171E-4DBB-BEE2-85FFF5604290}">
      <dgm:prSet custT="1"/>
      <dgm:spPr/>
      <dgm:t>
        <a:bodyPr/>
        <a:lstStyle/>
        <a:p>
          <a:pPr rtl="0"/>
          <a:r>
            <a:rPr lang="en-US" sz="1800" b="1" u="sng" baseline="0" dirty="0" smtClean="0"/>
            <a:t>Project Managers</a:t>
          </a:r>
          <a:endParaRPr lang="en-US" sz="1800" b="1" u="sng" baseline="0" dirty="0"/>
        </a:p>
      </dgm:t>
    </dgm:pt>
    <dgm:pt modelId="{0ADA6917-709F-4C4C-A3D0-FAE9440B034D}" type="parTrans" cxnId="{9092DAC2-D4C0-4E22-880E-F6B57A2E77B8}">
      <dgm:prSet/>
      <dgm:spPr/>
      <dgm:t>
        <a:bodyPr/>
        <a:lstStyle/>
        <a:p>
          <a:endParaRPr lang="en-US"/>
        </a:p>
      </dgm:t>
    </dgm:pt>
    <dgm:pt modelId="{6CD5A801-B4EB-4F01-BA38-FC8C999B5EE2}" type="sibTrans" cxnId="{9092DAC2-D4C0-4E22-880E-F6B57A2E77B8}">
      <dgm:prSet/>
      <dgm:spPr/>
      <dgm:t>
        <a:bodyPr/>
        <a:lstStyle/>
        <a:p>
          <a:endParaRPr lang="en-US"/>
        </a:p>
      </dgm:t>
    </dgm:pt>
    <dgm:pt modelId="{68E4DFF2-EE38-49B8-B3F2-4AE474253055}">
      <dgm:prSet custT="1"/>
      <dgm:spPr/>
      <dgm:t>
        <a:bodyPr/>
        <a:lstStyle/>
        <a:p>
          <a:pPr rtl="0"/>
          <a:r>
            <a:rPr lang="en-US" sz="1800" b="1" u="sng" baseline="0" dirty="0" smtClean="0"/>
            <a:t>Line</a:t>
          </a:r>
          <a:r>
            <a:rPr lang="en-US" sz="1800" b="1" u="sng" dirty="0" smtClean="0"/>
            <a:t> Managers</a:t>
          </a:r>
          <a:endParaRPr lang="en-US" sz="1800" b="1" u="sng" dirty="0"/>
        </a:p>
      </dgm:t>
    </dgm:pt>
    <dgm:pt modelId="{BC1A7EFA-F0E1-4662-B1C6-5E059B2D7C86}" type="parTrans" cxnId="{728F856D-22F2-4305-BCD7-A4FF0BA3D8B7}">
      <dgm:prSet/>
      <dgm:spPr/>
      <dgm:t>
        <a:bodyPr/>
        <a:lstStyle/>
        <a:p>
          <a:endParaRPr lang="en-US"/>
        </a:p>
      </dgm:t>
    </dgm:pt>
    <dgm:pt modelId="{0E7078EC-2E4C-430D-A7AC-8502DD15DC2A}" type="sibTrans" cxnId="{728F856D-22F2-4305-BCD7-A4FF0BA3D8B7}">
      <dgm:prSet/>
      <dgm:spPr/>
      <dgm:t>
        <a:bodyPr/>
        <a:lstStyle/>
        <a:p>
          <a:endParaRPr lang="en-US"/>
        </a:p>
      </dgm:t>
    </dgm:pt>
    <dgm:pt modelId="{8326E0A9-42B2-472B-AA14-196C01E9711D}">
      <dgm:prSet custT="1"/>
      <dgm:spPr/>
      <dgm:t>
        <a:bodyPr/>
        <a:lstStyle/>
        <a:p>
          <a:pPr rtl="0"/>
          <a:r>
            <a:rPr lang="en-US" sz="1800" b="1" baseline="0" dirty="0" smtClean="0"/>
            <a:t>Prioritize the projects</a:t>
          </a:r>
          <a:endParaRPr lang="en-US" sz="1800" b="1" baseline="0" dirty="0"/>
        </a:p>
      </dgm:t>
    </dgm:pt>
    <dgm:pt modelId="{497A07AE-EC7C-4295-ABE1-D00B6A7AAE1B}" type="parTrans" cxnId="{2A508C6B-5DE0-48ED-9500-B7160AA506AE}">
      <dgm:prSet/>
      <dgm:spPr/>
      <dgm:t>
        <a:bodyPr/>
        <a:lstStyle/>
        <a:p>
          <a:endParaRPr lang="en-US"/>
        </a:p>
      </dgm:t>
    </dgm:pt>
    <dgm:pt modelId="{F4D5DC11-96DB-4A19-92DD-170429D567AB}" type="sibTrans" cxnId="{2A508C6B-5DE0-48ED-9500-B7160AA506AE}">
      <dgm:prSet/>
      <dgm:spPr/>
      <dgm:t>
        <a:bodyPr/>
        <a:lstStyle/>
        <a:p>
          <a:endParaRPr lang="en-US"/>
        </a:p>
      </dgm:t>
    </dgm:pt>
    <dgm:pt modelId="{C987BFBD-47E6-484F-91E4-FB8D9E8791D9}">
      <dgm:prSet custT="1"/>
      <dgm:spPr/>
      <dgm:t>
        <a:bodyPr/>
        <a:lstStyle/>
        <a:p>
          <a:pPr rtl="0"/>
          <a:r>
            <a:rPr lang="en-US" sz="1800" b="1" baseline="0" dirty="0" smtClean="0"/>
            <a:t>Assign multiple projects to the program managers</a:t>
          </a:r>
          <a:endParaRPr lang="en-US" sz="1800" b="1" baseline="0" dirty="0"/>
        </a:p>
      </dgm:t>
    </dgm:pt>
    <dgm:pt modelId="{23BFCE8E-BE88-4133-A021-81F7A49D64F9}" type="parTrans" cxnId="{E42D77DA-ABD0-4B42-83CD-7F0E3AC4B13A}">
      <dgm:prSet/>
      <dgm:spPr/>
      <dgm:t>
        <a:bodyPr/>
        <a:lstStyle/>
        <a:p>
          <a:endParaRPr lang="en-US"/>
        </a:p>
      </dgm:t>
    </dgm:pt>
    <dgm:pt modelId="{0FEF6957-03C6-4096-A4C1-619BF66D5198}" type="sibTrans" cxnId="{E42D77DA-ABD0-4B42-83CD-7F0E3AC4B13A}">
      <dgm:prSet/>
      <dgm:spPr/>
      <dgm:t>
        <a:bodyPr/>
        <a:lstStyle/>
        <a:p>
          <a:endParaRPr lang="en-US"/>
        </a:p>
      </dgm:t>
    </dgm:pt>
    <dgm:pt modelId="{FB061389-2D28-458A-A240-CB335B63DE7A}">
      <dgm:prSet custT="1"/>
      <dgm:spPr/>
      <dgm:t>
        <a:bodyPr/>
        <a:lstStyle/>
        <a:p>
          <a:pPr rtl="0"/>
          <a:r>
            <a:rPr lang="en-US" sz="1800" b="1" baseline="0" dirty="0" smtClean="0"/>
            <a:t>Assign the projects to the project managers</a:t>
          </a:r>
          <a:endParaRPr lang="en-US" sz="1800" b="1" baseline="0" dirty="0"/>
        </a:p>
      </dgm:t>
    </dgm:pt>
    <dgm:pt modelId="{025167E9-A767-4EDB-A2AD-F126FDCCFCEE}" type="parTrans" cxnId="{D3316C86-76F1-4E3A-8B51-85B6A176AC56}">
      <dgm:prSet/>
      <dgm:spPr/>
      <dgm:t>
        <a:bodyPr/>
        <a:lstStyle/>
        <a:p>
          <a:endParaRPr lang="en-US"/>
        </a:p>
      </dgm:t>
    </dgm:pt>
    <dgm:pt modelId="{667AD61E-F8CA-4470-B7E3-DBF540F14637}" type="sibTrans" cxnId="{D3316C86-76F1-4E3A-8B51-85B6A176AC56}">
      <dgm:prSet/>
      <dgm:spPr/>
      <dgm:t>
        <a:bodyPr/>
        <a:lstStyle/>
        <a:p>
          <a:endParaRPr lang="en-US"/>
        </a:p>
      </dgm:t>
    </dgm:pt>
    <dgm:pt modelId="{9225B343-5674-40F1-9B77-4770EF23E072}">
      <dgm:prSet custT="1"/>
      <dgm:spPr/>
      <dgm:t>
        <a:bodyPr/>
        <a:lstStyle/>
        <a:p>
          <a:pPr rtl="0"/>
          <a:r>
            <a:rPr lang="en-US" sz="1800" b="1" dirty="0" smtClean="0"/>
            <a:t>Reassign team members</a:t>
          </a:r>
          <a:endParaRPr lang="en-US" sz="1800" b="1" dirty="0"/>
        </a:p>
      </dgm:t>
    </dgm:pt>
    <dgm:pt modelId="{975DA91D-0124-4BBC-882D-7536D9C31033}" type="parTrans" cxnId="{A363E9A6-4170-4B6F-A2F8-B6EE38A68971}">
      <dgm:prSet/>
      <dgm:spPr/>
      <dgm:t>
        <a:bodyPr/>
        <a:lstStyle/>
        <a:p>
          <a:endParaRPr lang="en-US"/>
        </a:p>
      </dgm:t>
    </dgm:pt>
    <dgm:pt modelId="{3130B541-BE97-4891-842E-BE3CB114D560}" type="sibTrans" cxnId="{A363E9A6-4170-4B6F-A2F8-B6EE38A68971}">
      <dgm:prSet/>
      <dgm:spPr/>
      <dgm:t>
        <a:bodyPr/>
        <a:lstStyle/>
        <a:p>
          <a:endParaRPr lang="en-US"/>
        </a:p>
      </dgm:t>
    </dgm:pt>
    <dgm:pt modelId="{A6AF8F25-ADCC-4B16-99E9-C74897C6AB38}">
      <dgm:prSet custT="1"/>
      <dgm:spPr/>
      <dgm:t>
        <a:bodyPr/>
        <a:lstStyle/>
        <a:p>
          <a:pPr rtl="0"/>
          <a:r>
            <a:rPr lang="en-US" sz="1800" b="1" baseline="0" dirty="0" smtClean="0"/>
            <a:t>Assign tasks to the team members</a:t>
          </a:r>
          <a:endParaRPr lang="en-US" sz="1800" b="1" baseline="0" dirty="0"/>
        </a:p>
      </dgm:t>
    </dgm:pt>
    <dgm:pt modelId="{8C455133-721A-4DFC-B94A-7D26A681698D}" type="parTrans" cxnId="{20055AD7-9FC5-4E29-B0A5-7BDB2726B7FC}">
      <dgm:prSet/>
      <dgm:spPr/>
      <dgm:t>
        <a:bodyPr/>
        <a:lstStyle/>
        <a:p>
          <a:endParaRPr lang="en-US"/>
        </a:p>
      </dgm:t>
    </dgm:pt>
    <dgm:pt modelId="{9229CD41-EB7F-4450-ACB7-B1E83B3C3572}" type="sibTrans" cxnId="{20055AD7-9FC5-4E29-B0A5-7BDB2726B7FC}">
      <dgm:prSet/>
      <dgm:spPr/>
      <dgm:t>
        <a:bodyPr/>
        <a:lstStyle/>
        <a:p>
          <a:endParaRPr lang="en-US"/>
        </a:p>
      </dgm:t>
    </dgm:pt>
    <dgm:pt modelId="{65ABB72C-7326-4DB1-BCFD-648A8D83A759}">
      <dgm:prSet custT="1"/>
      <dgm:spPr/>
      <dgm:t>
        <a:bodyPr/>
        <a:lstStyle/>
        <a:p>
          <a:pPr rtl="0"/>
          <a:r>
            <a:rPr lang="en-US" sz="1800" b="1" u="sng" baseline="0" dirty="0" smtClean="0"/>
            <a:t>Types</a:t>
          </a:r>
          <a:endParaRPr lang="en-US" sz="1800" b="1" u="sng" baseline="0" dirty="0"/>
        </a:p>
      </dgm:t>
    </dgm:pt>
    <dgm:pt modelId="{D01C6011-BA0E-4987-A250-3BE523CEDBDC}" type="sibTrans" cxnId="{24870613-021E-484B-9171-06BA54B8DBF9}">
      <dgm:prSet/>
      <dgm:spPr/>
      <dgm:t>
        <a:bodyPr/>
        <a:lstStyle/>
        <a:p>
          <a:endParaRPr lang="en-US"/>
        </a:p>
      </dgm:t>
    </dgm:pt>
    <dgm:pt modelId="{2FABE8C0-DE8D-47D6-83C2-2333099487CA}" type="parTrans" cxnId="{24870613-021E-484B-9171-06BA54B8DBF9}">
      <dgm:prSet/>
      <dgm:spPr/>
      <dgm:t>
        <a:bodyPr/>
        <a:lstStyle/>
        <a:p>
          <a:endParaRPr lang="en-US"/>
        </a:p>
      </dgm:t>
    </dgm:pt>
    <dgm:pt modelId="{940394FB-5524-46B6-B77E-7BA8311025DE}">
      <dgm:prSet custT="1"/>
      <dgm:spPr/>
      <dgm:t>
        <a:bodyPr/>
        <a:lstStyle/>
        <a:p>
          <a:pPr rtl="0"/>
          <a:r>
            <a:rPr lang="en-US" sz="1800" b="1" baseline="0" dirty="0" smtClean="0"/>
            <a:t>Reassign team members</a:t>
          </a:r>
          <a:endParaRPr lang="en-US" sz="1800" b="1" baseline="0" dirty="0"/>
        </a:p>
      </dgm:t>
    </dgm:pt>
    <dgm:pt modelId="{71E71C62-2E3D-4917-90A7-C498A6927D57}" type="sibTrans" cxnId="{5B95E316-7B64-42DF-9CE6-D6ABC5153F9A}">
      <dgm:prSet/>
      <dgm:spPr/>
      <dgm:t>
        <a:bodyPr/>
        <a:lstStyle/>
        <a:p>
          <a:endParaRPr lang="en-US"/>
        </a:p>
      </dgm:t>
    </dgm:pt>
    <dgm:pt modelId="{FD68E692-9BE5-4BF1-A18F-7289E97FD49D}" type="parTrans" cxnId="{5B95E316-7B64-42DF-9CE6-D6ABC5153F9A}">
      <dgm:prSet/>
      <dgm:spPr/>
      <dgm:t>
        <a:bodyPr/>
        <a:lstStyle/>
        <a:p>
          <a:endParaRPr lang="en-US"/>
        </a:p>
      </dgm:t>
    </dgm:pt>
    <dgm:pt modelId="{DDD0459D-B98B-4A4E-8A20-392DE599555D}">
      <dgm:prSet custT="1"/>
      <dgm:spPr/>
      <dgm:t>
        <a:bodyPr/>
        <a:lstStyle/>
        <a:p>
          <a:pPr rtl="0"/>
          <a:r>
            <a:rPr lang="en-US" sz="1800" b="1" baseline="0" dirty="0" smtClean="0"/>
            <a:t>Five types of users</a:t>
          </a:r>
          <a:endParaRPr lang="en-US" sz="1800" b="1" baseline="0" dirty="0"/>
        </a:p>
      </dgm:t>
    </dgm:pt>
    <dgm:pt modelId="{7398BA5F-3EC7-4488-A1D4-AECAD4278A63}" type="parTrans" cxnId="{CE6DC12A-408F-4692-B08A-5D494120AE95}">
      <dgm:prSet/>
      <dgm:spPr/>
      <dgm:t>
        <a:bodyPr/>
        <a:lstStyle/>
        <a:p>
          <a:endParaRPr lang="en-US"/>
        </a:p>
      </dgm:t>
    </dgm:pt>
    <dgm:pt modelId="{9BE237CD-13BD-4026-A54F-FBAD66C74E66}" type="sibTrans" cxnId="{CE6DC12A-408F-4692-B08A-5D494120AE95}">
      <dgm:prSet/>
      <dgm:spPr/>
      <dgm:t>
        <a:bodyPr/>
        <a:lstStyle/>
        <a:p>
          <a:endParaRPr lang="en-US"/>
        </a:p>
      </dgm:t>
    </dgm:pt>
    <dgm:pt modelId="{6AE78D64-74BA-402C-8A88-952FB1138BCC}">
      <dgm:prSet custT="1"/>
      <dgm:spPr/>
      <dgm:t>
        <a:bodyPr/>
        <a:lstStyle/>
        <a:p>
          <a:pPr rtl="0"/>
          <a:endParaRPr lang="en-US" sz="1800" b="1" baseline="0" dirty="0"/>
        </a:p>
      </dgm:t>
    </dgm:pt>
    <dgm:pt modelId="{C805AFE1-CA0D-4C69-895E-69B49C3C3892}" type="parTrans" cxnId="{DDE00DC8-676A-46DE-B781-A8065A687585}">
      <dgm:prSet/>
      <dgm:spPr/>
      <dgm:t>
        <a:bodyPr/>
        <a:lstStyle/>
        <a:p>
          <a:endParaRPr lang="en-US"/>
        </a:p>
      </dgm:t>
    </dgm:pt>
    <dgm:pt modelId="{E8CBE3ED-74D4-4BF2-998A-8A39DC42D93B}" type="sibTrans" cxnId="{DDE00DC8-676A-46DE-B781-A8065A687585}">
      <dgm:prSet/>
      <dgm:spPr/>
      <dgm:t>
        <a:bodyPr/>
        <a:lstStyle/>
        <a:p>
          <a:endParaRPr lang="en-US"/>
        </a:p>
      </dgm:t>
    </dgm:pt>
    <dgm:pt modelId="{618C05FC-F53D-43C8-92FB-2B628954CA89}">
      <dgm:prSet custT="1"/>
      <dgm:spPr/>
      <dgm:t>
        <a:bodyPr/>
        <a:lstStyle/>
        <a:p>
          <a:pPr rtl="0"/>
          <a:endParaRPr lang="en-US" sz="1800" b="1" baseline="0" dirty="0"/>
        </a:p>
      </dgm:t>
    </dgm:pt>
    <dgm:pt modelId="{6AA3117E-E115-4265-A631-0C6B901BA7DB}" type="parTrans" cxnId="{F64AEF66-F563-4363-BD13-674343700CAC}">
      <dgm:prSet/>
      <dgm:spPr/>
      <dgm:t>
        <a:bodyPr/>
        <a:lstStyle/>
        <a:p>
          <a:endParaRPr lang="en-US"/>
        </a:p>
      </dgm:t>
    </dgm:pt>
    <dgm:pt modelId="{83F9E3F1-F537-4E51-BA38-F700F87F0DB1}" type="sibTrans" cxnId="{F64AEF66-F563-4363-BD13-674343700CAC}">
      <dgm:prSet/>
      <dgm:spPr/>
      <dgm:t>
        <a:bodyPr/>
        <a:lstStyle/>
        <a:p>
          <a:endParaRPr lang="en-US"/>
        </a:p>
      </dgm:t>
    </dgm:pt>
    <dgm:pt modelId="{AD2E05AE-DC5B-413A-A482-3B4452F6E7DF}" type="pres">
      <dgm:prSet presAssocID="{2F1DD907-70D4-4A3B-BB9F-AECC46F3C82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87F712-EF87-4332-9683-0CBEC9964606}" type="pres">
      <dgm:prSet presAssocID="{65ABB72C-7326-4DB1-BCFD-648A8D83A75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5A695F-35BC-4BEF-A9D0-54D61FCDD571}" type="pres">
      <dgm:prSet presAssocID="{D01C6011-BA0E-4987-A250-3BE523CEDBDC}" presName="sibTrans" presStyleCnt="0"/>
      <dgm:spPr/>
    </dgm:pt>
    <dgm:pt modelId="{A1C381E3-7DD5-4618-B861-E82517333FF0}" type="pres">
      <dgm:prSet presAssocID="{9A307560-3341-4B9A-9BD5-58BAB1716081}" presName="node" presStyleLbl="node1" presStyleIdx="1" presStyleCnt="5" custScaleY="1270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EF7724-26DE-4829-8A08-AA093D65152F}" type="pres">
      <dgm:prSet presAssocID="{20EDBD06-13C9-417E-8C8B-492038955E2E}" presName="sibTrans" presStyleCnt="0"/>
      <dgm:spPr/>
    </dgm:pt>
    <dgm:pt modelId="{FB08C91D-47DC-461A-BC9D-C95725B8A082}" type="pres">
      <dgm:prSet presAssocID="{ED6A0BDC-C2BB-447B-BBD8-F4E1B63DFC47}" presName="node" presStyleLbl="node1" presStyleIdx="2" presStyleCnt="5" custScaleY="1263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7C8F86-978D-48AA-AE67-101C7740AEE8}" type="pres">
      <dgm:prSet presAssocID="{FFBB81DB-F8A6-4418-9403-FE0C414D724C}" presName="sibTrans" presStyleCnt="0"/>
      <dgm:spPr/>
    </dgm:pt>
    <dgm:pt modelId="{FF121144-BD70-476B-B7BA-EF6F9E5641EE}" type="pres">
      <dgm:prSet presAssocID="{1F50FD89-171E-4DBB-BEE2-85FFF560429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ACAB3E-2E61-47B0-9A17-951AB0CE247E}" type="pres">
      <dgm:prSet presAssocID="{6CD5A801-B4EB-4F01-BA38-FC8C999B5EE2}" presName="sibTrans" presStyleCnt="0"/>
      <dgm:spPr/>
    </dgm:pt>
    <dgm:pt modelId="{A7AA52E6-D119-4810-879A-7FC48CAE1D31}" type="pres">
      <dgm:prSet presAssocID="{68E4DFF2-EE38-49B8-B3F2-4AE47425305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2D77DA-ABD0-4B42-83CD-7F0E3AC4B13A}" srcId="{9A307560-3341-4B9A-9BD5-58BAB1716081}" destId="{C987BFBD-47E6-484F-91E4-FB8D9E8791D9}" srcOrd="2" destOrd="0" parTransId="{23BFCE8E-BE88-4133-A021-81F7A49D64F9}" sibTransId="{0FEF6957-03C6-4096-A4C1-619BF66D5198}"/>
    <dgm:cxn modelId="{9092DAC2-D4C0-4E22-880E-F6B57A2E77B8}" srcId="{2F1DD907-70D4-4A3B-BB9F-AECC46F3C824}" destId="{1F50FD89-171E-4DBB-BEE2-85FFF5604290}" srcOrd="3" destOrd="0" parTransId="{0ADA6917-709F-4C4C-A3D0-FAE9440B034D}" sibTransId="{6CD5A801-B4EB-4F01-BA38-FC8C999B5EE2}"/>
    <dgm:cxn modelId="{37CC100C-78FA-4BA9-86CA-B0368E17048A}" type="presOf" srcId="{940394FB-5524-46B6-B77E-7BA8311025DE}" destId="{FB08C91D-47DC-461A-BC9D-C95725B8A082}" srcOrd="0" destOrd="3" presId="urn:microsoft.com/office/officeart/2005/8/layout/default"/>
    <dgm:cxn modelId="{C45927AA-7994-4939-8238-38CDACB8E7B7}" type="presOf" srcId="{C987BFBD-47E6-484F-91E4-FB8D9E8791D9}" destId="{A1C381E3-7DD5-4618-B861-E82517333FF0}" srcOrd="0" destOrd="3" presId="urn:microsoft.com/office/officeart/2005/8/layout/default"/>
    <dgm:cxn modelId="{120C1B0F-A6A7-47B6-AFB5-26441DF4B797}" type="presOf" srcId="{2F1DD907-70D4-4A3B-BB9F-AECC46F3C824}" destId="{AD2E05AE-DC5B-413A-A482-3B4452F6E7DF}" srcOrd="0" destOrd="0" presId="urn:microsoft.com/office/officeart/2005/8/layout/default"/>
    <dgm:cxn modelId="{24870613-021E-484B-9171-06BA54B8DBF9}" srcId="{2F1DD907-70D4-4A3B-BB9F-AECC46F3C824}" destId="{65ABB72C-7326-4DB1-BCFD-648A8D83A759}" srcOrd="0" destOrd="0" parTransId="{2FABE8C0-DE8D-47D6-83C2-2333099487CA}" sibTransId="{D01C6011-BA0E-4987-A250-3BE523CEDBDC}"/>
    <dgm:cxn modelId="{049A98F6-A9B0-47DD-B62F-7C3E4BFC89FF}" type="presOf" srcId="{618C05FC-F53D-43C8-92FB-2B628954CA89}" destId="{FB08C91D-47DC-461A-BC9D-C95725B8A082}" srcOrd="0" destOrd="2" presId="urn:microsoft.com/office/officeart/2005/8/layout/default"/>
    <dgm:cxn modelId="{F64AEF66-F563-4363-BD13-674343700CAC}" srcId="{ED6A0BDC-C2BB-447B-BBD8-F4E1B63DFC47}" destId="{618C05FC-F53D-43C8-92FB-2B628954CA89}" srcOrd="1" destOrd="0" parTransId="{6AA3117E-E115-4265-A631-0C6B901BA7DB}" sibTransId="{83F9E3F1-F537-4E51-BA38-F700F87F0DB1}"/>
    <dgm:cxn modelId="{2A508C6B-5DE0-48ED-9500-B7160AA506AE}" srcId="{9A307560-3341-4B9A-9BD5-58BAB1716081}" destId="{8326E0A9-42B2-472B-AA14-196C01E9711D}" srcOrd="0" destOrd="0" parTransId="{497A07AE-EC7C-4295-ABE1-D00B6A7AAE1B}" sibTransId="{F4D5DC11-96DB-4A19-92DD-170429D567AB}"/>
    <dgm:cxn modelId="{1415C5AE-5A7B-4FA2-BAB1-A25E167A9281}" type="presOf" srcId="{65ABB72C-7326-4DB1-BCFD-648A8D83A759}" destId="{1187F712-EF87-4332-9683-0CBEC9964606}" srcOrd="0" destOrd="0" presId="urn:microsoft.com/office/officeart/2005/8/layout/default"/>
    <dgm:cxn modelId="{CE6DC12A-408F-4692-B08A-5D494120AE95}" srcId="{65ABB72C-7326-4DB1-BCFD-648A8D83A759}" destId="{DDD0459D-B98B-4A4E-8A20-392DE599555D}" srcOrd="0" destOrd="0" parTransId="{7398BA5F-3EC7-4488-A1D4-AECAD4278A63}" sibTransId="{9BE237CD-13BD-4026-A54F-FBAD66C74E66}"/>
    <dgm:cxn modelId="{728F856D-22F2-4305-BCD7-A4FF0BA3D8B7}" srcId="{2F1DD907-70D4-4A3B-BB9F-AECC46F3C824}" destId="{68E4DFF2-EE38-49B8-B3F2-4AE474253055}" srcOrd="4" destOrd="0" parTransId="{BC1A7EFA-F0E1-4662-B1C6-5E059B2D7C86}" sibTransId="{0E7078EC-2E4C-430D-A7AC-8502DD15DC2A}"/>
    <dgm:cxn modelId="{E397344B-BC31-4783-87A4-09E855806248}" type="presOf" srcId="{A6AF8F25-ADCC-4B16-99E9-C74897C6AB38}" destId="{FF121144-BD70-476B-B7BA-EF6F9E5641EE}" srcOrd="0" destOrd="1" presId="urn:microsoft.com/office/officeart/2005/8/layout/default"/>
    <dgm:cxn modelId="{33713B14-4837-4463-A5F3-C9B02B20EF36}" type="presOf" srcId="{6AE78D64-74BA-402C-8A88-952FB1138BCC}" destId="{A1C381E3-7DD5-4618-B861-E82517333FF0}" srcOrd="0" destOrd="2" presId="urn:microsoft.com/office/officeart/2005/8/layout/default"/>
    <dgm:cxn modelId="{876965CE-BFE1-4833-80FA-367426030C9E}" srcId="{2F1DD907-70D4-4A3B-BB9F-AECC46F3C824}" destId="{9A307560-3341-4B9A-9BD5-58BAB1716081}" srcOrd="1" destOrd="0" parTransId="{D2A00E08-3C79-492E-8482-9A2F3A551291}" sibTransId="{20EDBD06-13C9-417E-8C8B-492038955E2E}"/>
    <dgm:cxn modelId="{3CBA365B-EF30-4525-9BF6-DC2F69A06659}" type="presOf" srcId="{9225B343-5674-40F1-9B77-4770EF23E072}" destId="{A7AA52E6-D119-4810-879A-7FC48CAE1D31}" srcOrd="0" destOrd="1" presId="urn:microsoft.com/office/officeart/2005/8/layout/default"/>
    <dgm:cxn modelId="{D3316C86-76F1-4E3A-8B51-85B6A176AC56}" srcId="{ED6A0BDC-C2BB-447B-BBD8-F4E1B63DFC47}" destId="{FB061389-2D28-458A-A240-CB335B63DE7A}" srcOrd="0" destOrd="0" parTransId="{025167E9-A767-4EDB-A2AD-F126FDCCFCEE}" sibTransId="{667AD61E-F8CA-4470-B7E3-DBF540F14637}"/>
    <dgm:cxn modelId="{016CC709-D226-43EC-A01E-EC8912B0F79E}" type="presOf" srcId="{FB061389-2D28-458A-A240-CB335B63DE7A}" destId="{FB08C91D-47DC-461A-BC9D-C95725B8A082}" srcOrd="0" destOrd="1" presId="urn:microsoft.com/office/officeart/2005/8/layout/default"/>
    <dgm:cxn modelId="{DDE00DC8-676A-46DE-B781-A8065A687585}" srcId="{9A307560-3341-4B9A-9BD5-58BAB1716081}" destId="{6AE78D64-74BA-402C-8A88-952FB1138BCC}" srcOrd="1" destOrd="0" parTransId="{C805AFE1-CA0D-4C69-895E-69B49C3C3892}" sibTransId="{E8CBE3ED-74D4-4BF2-998A-8A39DC42D93B}"/>
    <dgm:cxn modelId="{0E198052-F38F-4F5F-9F05-96C283BA7B46}" type="presOf" srcId="{9A307560-3341-4B9A-9BD5-58BAB1716081}" destId="{A1C381E3-7DD5-4618-B861-E82517333FF0}" srcOrd="0" destOrd="0" presId="urn:microsoft.com/office/officeart/2005/8/layout/default"/>
    <dgm:cxn modelId="{938537BA-3421-499A-8290-4E30AA7FE2F4}" type="presOf" srcId="{DDD0459D-B98B-4A4E-8A20-392DE599555D}" destId="{1187F712-EF87-4332-9683-0CBEC9964606}" srcOrd="0" destOrd="1" presId="urn:microsoft.com/office/officeart/2005/8/layout/default"/>
    <dgm:cxn modelId="{70FA719A-39F4-457D-A88C-00AC55FB7CE0}" type="presOf" srcId="{68E4DFF2-EE38-49B8-B3F2-4AE474253055}" destId="{A7AA52E6-D119-4810-879A-7FC48CAE1D31}" srcOrd="0" destOrd="0" presId="urn:microsoft.com/office/officeart/2005/8/layout/default"/>
    <dgm:cxn modelId="{9857C67B-5BD1-4276-9B39-8545E80F1BA0}" type="presOf" srcId="{8326E0A9-42B2-472B-AA14-196C01E9711D}" destId="{A1C381E3-7DD5-4618-B861-E82517333FF0}" srcOrd="0" destOrd="1" presId="urn:microsoft.com/office/officeart/2005/8/layout/default"/>
    <dgm:cxn modelId="{5B95E316-7B64-42DF-9CE6-D6ABC5153F9A}" srcId="{ED6A0BDC-C2BB-447B-BBD8-F4E1B63DFC47}" destId="{940394FB-5524-46B6-B77E-7BA8311025DE}" srcOrd="2" destOrd="0" parTransId="{FD68E692-9BE5-4BF1-A18F-7289E97FD49D}" sibTransId="{71E71C62-2E3D-4917-90A7-C498A6927D57}"/>
    <dgm:cxn modelId="{20055AD7-9FC5-4E29-B0A5-7BDB2726B7FC}" srcId="{1F50FD89-171E-4DBB-BEE2-85FFF5604290}" destId="{A6AF8F25-ADCC-4B16-99E9-C74897C6AB38}" srcOrd="0" destOrd="0" parTransId="{8C455133-721A-4DFC-B94A-7D26A681698D}" sibTransId="{9229CD41-EB7F-4450-ACB7-B1E83B3C3572}"/>
    <dgm:cxn modelId="{A363E9A6-4170-4B6F-A2F8-B6EE38A68971}" srcId="{68E4DFF2-EE38-49B8-B3F2-4AE474253055}" destId="{9225B343-5674-40F1-9B77-4770EF23E072}" srcOrd="0" destOrd="0" parTransId="{975DA91D-0124-4BBC-882D-7536D9C31033}" sibTransId="{3130B541-BE97-4891-842E-BE3CB114D560}"/>
    <dgm:cxn modelId="{85B791B2-5E43-4D63-94E3-24D052135BC1}" type="presOf" srcId="{1F50FD89-171E-4DBB-BEE2-85FFF5604290}" destId="{FF121144-BD70-476B-B7BA-EF6F9E5641EE}" srcOrd="0" destOrd="0" presId="urn:microsoft.com/office/officeart/2005/8/layout/default"/>
    <dgm:cxn modelId="{43B9D945-87DC-424A-A717-5A50CF18622A}" srcId="{2F1DD907-70D4-4A3B-BB9F-AECC46F3C824}" destId="{ED6A0BDC-C2BB-447B-BBD8-F4E1B63DFC47}" srcOrd="2" destOrd="0" parTransId="{B286D4BE-D5D4-4F9D-8946-40B9FA60993D}" sibTransId="{FFBB81DB-F8A6-4418-9403-FE0C414D724C}"/>
    <dgm:cxn modelId="{4D902CA3-9A8D-428E-BEBB-B46AC5B1500B}" type="presOf" srcId="{ED6A0BDC-C2BB-447B-BBD8-F4E1B63DFC47}" destId="{FB08C91D-47DC-461A-BC9D-C95725B8A082}" srcOrd="0" destOrd="0" presId="urn:microsoft.com/office/officeart/2005/8/layout/default"/>
    <dgm:cxn modelId="{2F8075DB-8F16-4072-94F5-5E7509D89D8D}" type="presParOf" srcId="{AD2E05AE-DC5B-413A-A482-3B4452F6E7DF}" destId="{1187F712-EF87-4332-9683-0CBEC9964606}" srcOrd="0" destOrd="0" presId="urn:microsoft.com/office/officeart/2005/8/layout/default"/>
    <dgm:cxn modelId="{1F4C744D-E573-44F4-B1B4-C04BA5AEC050}" type="presParOf" srcId="{AD2E05AE-DC5B-413A-A482-3B4452F6E7DF}" destId="{E65A695F-35BC-4BEF-A9D0-54D61FCDD571}" srcOrd="1" destOrd="0" presId="urn:microsoft.com/office/officeart/2005/8/layout/default"/>
    <dgm:cxn modelId="{A7FFBFDE-60B3-40A4-A89E-B7FFD425AFFD}" type="presParOf" srcId="{AD2E05AE-DC5B-413A-A482-3B4452F6E7DF}" destId="{A1C381E3-7DD5-4618-B861-E82517333FF0}" srcOrd="2" destOrd="0" presId="urn:microsoft.com/office/officeart/2005/8/layout/default"/>
    <dgm:cxn modelId="{7AE14007-FB47-45B2-A697-D4FB57095CAA}" type="presParOf" srcId="{AD2E05AE-DC5B-413A-A482-3B4452F6E7DF}" destId="{61EF7724-26DE-4829-8A08-AA093D65152F}" srcOrd="3" destOrd="0" presId="urn:microsoft.com/office/officeart/2005/8/layout/default"/>
    <dgm:cxn modelId="{6D5E4C6C-614E-4F0A-8A7E-EBF44C1B05CD}" type="presParOf" srcId="{AD2E05AE-DC5B-413A-A482-3B4452F6E7DF}" destId="{FB08C91D-47DC-461A-BC9D-C95725B8A082}" srcOrd="4" destOrd="0" presId="urn:microsoft.com/office/officeart/2005/8/layout/default"/>
    <dgm:cxn modelId="{97414BB8-B376-4850-A9A0-AF9D96BB8627}" type="presParOf" srcId="{AD2E05AE-DC5B-413A-A482-3B4452F6E7DF}" destId="{EE7C8F86-978D-48AA-AE67-101C7740AEE8}" srcOrd="5" destOrd="0" presId="urn:microsoft.com/office/officeart/2005/8/layout/default"/>
    <dgm:cxn modelId="{86292242-3041-43AF-8630-809D65BE669E}" type="presParOf" srcId="{AD2E05AE-DC5B-413A-A482-3B4452F6E7DF}" destId="{FF121144-BD70-476B-B7BA-EF6F9E5641EE}" srcOrd="6" destOrd="0" presId="urn:microsoft.com/office/officeart/2005/8/layout/default"/>
    <dgm:cxn modelId="{CF9E1258-ADD7-4489-9364-F858362895E5}" type="presParOf" srcId="{AD2E05AE-DC5B-413A-A482-3B4452F6E7DF}" destId="{E2ACAB3E-2E61-47B0-9A17-951AB0CE247E}" srcOrd="7" destOrd="0" presId="urn:microsoft.com/office/officeart/2005/8/layout/default"/>
    <dgm:cxn modelId="{48C34687-AFEA-428A-A888-CE8BF7E54C3B}" type="presParOf" srcId="{AD2E05AE-DC5B-413A-A482-3B4452F6E7DF}" destId="{A7AA52E6-D119-4810-879A-7FC48CAE1D3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4ED076C-E1F9-4B64-BD58-5BD47D7C18E0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B92FFE-69A2-4E67-9F16-7F70EE666CD1}">
      <dgm:prSet custT="1"/>
      <dgm:spPr/>
      <dgm:t>
        <a:bodyPr/>
        <a:lstStyle/>
        <a:p>
          <a:pPr rtl="0"/>
          <a:r>
            <a:rPr lang="en-US" sz="1500" b="1" u="sng" baseline="0" dirty="0" smtClean="0"/>
            <a:t>Senior Manager</a:t>
          </a:r>
          <a:endParaRPr lang="en-US" sz="1500" b="1" u="sng" baseline="0" dirty="0"/>
        </a:p>
      </dgm:t>
    </dgm:pt>
    <dgm:pt modelId="{6FE7D236-DE76-43E2-A80B-9C244196BB93}" type="parTrans" cxnId="{80970747-32C2-4AF2-9B68-82B21FB7C893}">
      <dgm:prSet/>
      <dgm:spPr/>
      <dgm:t>
        <a:bodyPr/>
        <a:lstStyle/>
        <a:p>
          <a:endParaRPr lang="en-US"/>
        </a:p>
      </dgm:t>
    </dgm:pt>
    <dgm:pt modelId="{B94A57E5-8643-4F86-B2EC-8E7921F367C3}" type="sibTrans" cxnId="{80970747-32C2-4AF2-9B68-82B21FB7C893}">
      <dgm:prSet/>
      <dgm:spPr/>
      <dgm:t>
        <a:bodyPr/>
        <a:lstStyle/>
        <a:p>
          <a:endParaRPr lang="en-US"/>
        </a:p>
      </dgm:t>
    </dgm:pt>
    <dgm:pt modelId="{F1B787B3-99B1-440E-A423-DF87ED977AFF}">
      <dgm:prSet custT="1"/>
      <dgm:spPr/>
      <dgm:t>
        <a:bodyPr/>
        <a:lstStyle/>
        <a:p>
          <a:pPr rtl="0"/>
          <a:r>
            <a:rPr lang="en-US" sz="1500" b="1" u="sng" baseline="0" dirty="0" smtClean="0"/>
            <a:t>Program Managers</a:t>
          </a:r>
          <a:endParaRPr lang="en-US" sz="1500" b="1" u="sng" baseline="0" dirty="0"/>
        </a:p>
      </dgm:t>
    </dgm:pt>
    <dgm:pt modelId="{6AEAD078-B23E-4E26-8106-CD10159E9C9F}" type="parTrans" cxnId="{A402E221-009C-4EAA-9BA6-022DCB64E0F2}">
      <dgm:prSet/>
      <dgm:spPr/>
      <dgm:t>
        <a:bodyPr/>
        <a:lstStyle/>
        <a:p>
          <a:endParaRPr lang="en-US"/>
        </a:p>
      </dgm:t>
    </dgm:pt>
    <dgm:pt modelId="{992B5597-243F-4DC0-B5E9-79D261E3F8DE}" type="sibTrans" cxnId="{A402E221-009C-4EAA-9BA6-022DCB64E0F2}">
      <dgm:prSet/>
      <dgm:spPr/>
      <dgm:t>
        <a:bodyPr/>
        <a:lstStyle/>
        <a:p>
          <a:endParaRPr lang="en-US"/>
        </a:p>
      </dgm:t>
    </dgm:pt>
    <dgm:pt modelId="{39ED0638-5F4C-4FAF-9F53-B462B5582E66}">
      <dgm:prSet custT="1"/>
      <dgm:spPr/>
      <dgm:t>
        <a:bodyPr/>
        <a:lstStyle/>
        <a:p>
          <a:pPr rtl="0"/>
          <a:r>
            <a:rPr lang="en-US" sz="1500" b="1" u="sng" baseline="0" dirty="0" smtClean="0"/>
            <a:t>Team Members</a:t>
          </a:r>
          <a:endParaRPr lang="en-US" sz="1500" b="1" u="sng" baseline="0" dirty="0"/>
        </a:p>
      </dgm:t>
    </dgm:pt>
    <dgm:pt modelId="{49D16790-1562-4A45-84FF-599D36A1BB97}" type="sibTrans" cxnId="{C8656A6E-B431-4441-A9BC-0C921E1903DF}">
      <dgm:prSet/>
      <dgm:spPr/>
      <dgm:t>
        <a:bodyPr/>
        <a:lstStyle/>
        <a:p>
          <a:endParaRPr lang="en-US"/>
        </a:p>
      </dgm:t>
    </dgm:pt>
    <dgm:pt modelId="{5443C5FD-6AD8-4AD4-B218-5C817634B738}" type="parTrans" cxnId="{C8656A6E-B431-4441-A9BC-0C921E1903DF}">
      <dgm:prSet/>
      <dgm:spPr/>
      <dgm:t>
        <a:bodyPr/>
        <a:lstStyle/>
        <a:p>
          <a:endParaRPr lang="en-US"/>
        </a:p>
      </dgm:t>
    </dgm:pt>
    <dgm:pt modelId="{F9960838-540C-4470-AF8D-B7B00F69236B}">
      <dgm:prSet custT="1"/>
      <dgm:spPr/>
      <dgm:t>
        <a:bodyPr/>
        <a:lstStyle/>
        <a:p>
          <a:pPr rtl="0"/>
          <a:r>
            <a:rPr lang="en-US" sz="1500" b="1" u="sng" baseline="0" dirty="0" smtClean="0"/>
            <a:t>Line Manager</a:t>
          </a:r>
          <a:endParaRPr lang="en-US" sz="1500" b="1" u="sng" baseline="0" dirty="0"/>
        </a:p>
      </dgm:t>
    </dgm:pt>
    <dgm:pt modelId="{3EBA25C5-76C3-4A8E-987E-F4FA18F1475F}" type="sibTrans" cxnId="{68DEE073-8B4F-4D9A-8854-8C83F7360B6D}">
      <dgm:prSet/>
      <dgm:spPr/>
      <dgm:t>
        <a:bodyPr/>
        <a:lstStyle/>
        <a:p>
          <a:endParaRPr lang="en-US"/>
        </a:p>
      </dgm:t>
    </dgm:pt>
    <dgm:pt modelId="{5B80BD9D-7ABB-4626-8519-ECC9C17AC720}" type="parTrans" cxnId="{68DEE073-8B4F-4D9A-8854-8C83F7360B6D}">
      <dgm:prSet/>
      <dgm:spPr/>
      <dgm:t>
        <a:bodyPr/>
        <a:lstStyle/>
        <a:p>
          <a:endParaRPr lang="en-US"/>
        </a:p>
      </dgm:t>
    </dgm:pt>
    <dgm:pt modelId="{4B2964EE-E85C-47DD-A8AE-7A4C210E13AA}">
      <dgm:prSet custT="1"/>
      <dgm:spPr/>
      <dgm:t>
        <a:bodyPr/>
        <a:lstStyle/>
        <a:p>
          <a:pPr rtl="0"/>
          <a:r>
            <a:rPr lang="en-US" sz="1500" b="1" u="sng" baseline="0" dirty="0" smtClean="0"/>
            <a:t>Project Managers</a:t>
          </a:r>
          <a:endParaRPr lang="en-US" sz="1500" b="1" u="sng" baseline="0" dirty="0"/>
        </a:p>
      </dgm:t>
    </dgm:pt>
    <dgm:pt modelId="{7691A6AF-5B73-466B-82AF-6D00D1019072}" type="sibTrans" cxnId="{20BEF68A-2D9B-4EB4-85D9-792F3B97F485}">
      <dgm:prSet/>
      <dgm:spPr/>
      <dgm:t>
        <a:bodyPr/>
        <a:lstStyle/>
        <a:p>
          <a:endParaRPr lang="en-US"/>
        </a:p>
      </dgm:t>
    </dgm:pt>
    <dgm:pt modelId="{44608625-A103-43E3-8594-141A6A465DD9}" type="parTrans" cxnId="{20BEF68A-2D9B-4EB4-85D9-792F3B97F485}">
      <dgm:prSet/>
      <dgm:spPr/>
      <dgm:t>
        <a:bodyPr/>
        <a:lstStyle/>
        <a:p>
          <a:endParaRPr lang="en-US"/>
        </a:p>
      </dgm:t>
    </dgm:pt>
    <dgm:pt modelId="{98DEBF4E-12DB-443A-B622-9BB9C3765484}">
      <dgm:prSet custT="1"/>
      <dgm:spPr/>
      <dgm:t>
        <a:bodyPr/>
        <a:lstStyle/>
        <a:p>
          <a:pPr rtl="0"/>
          <a:r>
            <a:rPr lang="en-US" sz="1500" b="1" baseline="0" dirty="0" smtClean="0"/>
            <a:t>SAMUEL MCQUADE</a:t>
          </a:r>
          <a:endParaRPr lang="en-US" sz="1500" b="1" baseline="0" dirty="0"/>
        </a:p>
      </dgm:t>
    </dgm:pt>
    <dgm:pt modelId="{653F50B1-9F8B-4A14-8CDA-E2DA575C3F1F}" type="parTrans" cxnId="{E54F8D87-602F-4DEC-8319-35E9E32B80AB}">
      <dgm:prSet/>
      <dgm:spPr/>
      <dgm:t>
        <a:bodyPr/>
        <a:lstStyle/>
        <a:p>
          <a:endParaRPr lang="en-US"/>
        </a:p>
      </dgm:t>
    </dgm:pt>
    <dgm:pt modelId="{62066108-19C1-4EF1-AC43-4739948E487B}" type="sibTrans" cxnId="{E54F8D87-602F-4DEC-8319-35E9E32B80AB}">
      <dgm:prSet/>
      <dgm:spPr/>
      <dgm:t>
        <a:bodyPr/>
        <a:lstStyle/>
        <a:p>
          <a:endParaRPr lang="en-US"/>
        </a:p>
      </dgm:t>
    </dgm:pt>
    <dgm:pt modelId="{0B1FF317-ADD5-4C55-9145-AF52D4875364}">
      <dgm:prSet custT="1"/>
      <dgm:spPr/>
      <dgm:t>
        <a:bodyPr/>
        <a:lstStyle/>
        <a:p>
          <a:pPr rtl="0"/>
          <a:r>
            <a:rPr lang="en-US" sz="1500" b="1" baseline="0" dirty="0" smtClean="0"/>
            <a:t>ABBY BERNER</a:t>
          </a:r>
          <a:endParaRPr lang="en-US" sz="1500" b="1" baseline="0" dirty="0"/>
        </a:p>
      </dgm:t>
    </dgm:pt>
    <dgm:pt modelId="{837B6A0E-FCF2-46B3-95D4-BE6A93064783}" type="parTrans" cxnId="{CFACEEDD-DAAA-4CAF-996B-35906324C2CD}">
      <dgm:prSet/>
      <dgm:spPr/>
      <dgm:t>
        <a:bodyPr/>
        <a:lstStyle/>
        <a:p>
          <a:endParaRPr lang="en-US"/>
        </a:p>
      </dgm:t>
    </dgm:pt>
    <dgm:pt modelId="{594AD0BA-59B1-4BF9-AC54-1F91BD813ABF}" type="sibTrans" cxnId="{CFACEEDD-DAAA-4CAF-996B-35906324C2CD}">
      <dgm:prSet/>
      <dgm:spPr/>
      <dgm:t>
        <a:bodyPr/>
        <a:lstStyle/>
        <a:p>
          <a:endParaRPr lang="en-US"/>
        </a:p>
      </dgm:t>
    </dgm:pt>
    <dgm:pt modelId="{BE8FD148-4A90-4C31-9B29-A493C53ED2BB}">
      <dgm:prSet custT="1"/>
      <dgm:spPr/>
      <dgm:t>
        <a:bodyPr/>
        <a:lstStyle/>
        <a:p>
          <a:pPr rtl="0"/>
          <a:r>
            <a:rPr lang="en-US" sz="1500" b="1" baseline="0" dirty="0" smtClean="0"/>
            <a:t>ELLEN HAMLIN</a:t>
          </a:r>
          <a:endParaRPr lang="en-US" sz="1500" b="1" baseline="0" dirty="0"/>
        </a:p>
      </dgm:t>
    </dgm:pt>
    <dgm:pt modelId="{9D51AF92-A18A-44C3-969C-D7C1BE04D258}" type="parTrans" cxnId="{8AD05BA2-2B9D-4580-9ADD-256771D5BD59}">
      <dgm:prSet/>
      <dgm:spPr/>
      <dgm:t>
        <a:bodyPr/>
        <a:lstStyle/>
        <a:p>
          <a:endParaRPr lang="en-US"/>
        </a:p>
      </dgm:t>
    </dgm:pt>
    <dgm:pt modelId="{300945F0-86B6-4472-BC86-D88F83A423D4}" type="sibTrans" cxnId="{8AD05BA2-2B9D-4580-9ADD-256771D5BD59}">
      <dgm:prSet/>
      <dgm:spPr/>
      <dgm:t>
        <a:bodyPr/>
        <a:lstStyle/>
        <a:p>
          <a:endParaRPr lang="en-US"/>
        </a:p>
      </dgm:t>
    </dgm:pt>
    <dgm:pt modelId="{A2DD57AB-6AB5-4A91-A1C8-517C5B05EF93}">
      <dgm:prSet custT="1"/>
      <dgm:spPr/>
      <dgm:t>
        <a:bodyPr/>
        <a:lstStyle/>
        <a:p>
          <a:pPr rtl="0"/>
          <a:r>
            <a:rPr lang="en-US" sz="1500" b="1" baseline="0" dirty="0" smtClean="0"/>
            <a:t>KURT HOFFMAN</a:t>
          </a:r>
          <a:endParaRPr lang="en-US" sz="1500" b="1" baseline="0" dirty="0"/>
        </a:p>
      </dgm:t>
    </dgm:pt>
    <dgm:pt modelId="{0EAB4AE0-A196-49A8-85F2-402F7ED20177}" type="parTrans" cxnId="{68AC6DD3-C2D2-4DBF-9C57-9D359BFECE46}">
      <dgm:prSet/>
      <dgm:spPr/>
      <dgm:t>
        <a:bodyPr/>
        <a:lstStyle/>
        <a:p>
          <a:endParaRPr lang="en-US"/>
        </a:p>
      </dgm:t>
    </dgm:pt>
    <dgm:pt modelId="{41656B99-3C6D-4078-BA8D-894AD0929866}" type="sibTrans" cxnId="{68AC6DD3-C2D2-4DBF-9C57-9D359BFECE46}">
      <dgm:prSet/>
      <dgm:spPr/>
      <dgm:t>
        <a:bodyPr/>
        <a:lstStyle/>
        <a:p>
          <a:endParaRPr lang="en-US"/>
        </a:p>
      </dgm:t>
    </dgm:pt>
    <dgm:pt modelId="{16190165-CDA1-4361-B170-4212AB72BB2E}">
      <dgm:prSet custT="1"/>
      <dgm:spPr/>
      <dgm:t>
        <a:bodyPr/>
        <a:lstStyle/>
        <a:p>
          <a:pPr rtl="0"/>
          <a:r>
            <a:rPr lang="en-US" sz="1500" b="1" baseline="0" dirty="0" smtClean="0"/>
            <a:t>LARRY KELLY</a:t>
          </a:r>
          <a:endParaRPr lang="en-US" sz="1500" b="1" baseline="0" dirty="0"/>
        </a:p>
      </dgm:t>
    </dgm:pt>
    <dgm:pt modelId="{951CC61C-27A7-43E9-BCFB-D133BC135903}" type="parTrans" cxnId="{56D07AD8-F1EE-4E9A-83ED-ED941FF4E507}">
      <dgm:prSet/>
      <dgm:spPr/>
      <dgm:t>
        <a:bodyPr/>
        <a:lstStyle/>
        <a:p>
          <a:endParaRPr lang="en-US"/>
        </a:p>
      </dgm:t>
    </dgm:pt>
    <dgm:pt modelId="{982DB5C7-70B4-476D-A931-239946E1DFE7}" type="sibTrans" cxnId="{56D07AD8-F1EE-4E9A-83ED-ED941FF4E507}">
      <dgm:prSet/>
      <dgm:spPr/>
      <dgm:t>
        <a:bodyPr/>
        <a:lstStyle/>
        <a:p>
          <a:endParaRPr lang="en-US"/>
        </a:p>
      </dgm:t>
    </dgm:pt>
    <dgm:pt modelId="{6CEB3728-8617-40AB-A05D-C5703FB1C3B8}">
      <dgm:prSet custT="1"/>
      <dgm:spPr/>
      <dgm:t>
        <a:bodyPr/>
        <a:lstStyle/>
        <a:p>
          <a:pPr rtl="0"/>
          <a:r>
            <a:rPr lang="en-US" sz="1500" b="1" baseline="0" dirty="0" smtClean="0"/>
            <a:t>LAURIE PLANTS</a:t>
          </a:r>
          <a:endParaRPr lang="en-US" sz="1500" b="1" baseline="0" dirty="0"/>
        </a:p>
      </dgm:t>
    </dgm:pt>
    <dgm:pt modelId="{DDDA53A0-AB28-4C20-B77D-8F0C137C7F7F}" type="parTrans" cxnId="{67DABEF9-00C1-45B9-94A2-566CC82C8254}">
      <dgm:prSet/>
      <dgm:spPr/>
      <dgm:t>
        <a:bodyPr/>
        <a:lstStyle/>
        <a:p>
          <a:endParaRPr lang="en-US"/>
        </a:p>
      </dgm:t>
    </dgm:pt>
    <dgm:pt modelId="{84ED49A2-9614-497B-B001-84D7B8B8E219}" type="sibTrans" cxnId="{67DABEF9-00C1-45B9-94A2-566CC82C8254}">
      <dgm:prSet/>
      <dgm:spPr/>
      <dgm:t>
        <a:bodyPr/>
        <a:lstStyle/>
        <a:p>
          <a:endParaRPr lang="en-US"/>
        </a:p>
      </dgm:t>
    </dgm:pt>
    <dgm:pt modelId="{18C8F288-F8A5-4D91-B8D8-EB9A9247B631}">
      <dgm:prSet custT="1"/>
      <dgm:spPr/>
      <dgm:t>
        <a:bodyPr/>
        <a:lstStyle/>
        <a:p>
          <a:pPr rtl="0"/>
          <a:r>
            <a:rPr lang="en-US" sz="1500" b="1" baseline="0" dirty="0" smtClean="0"/>
            <a:t>ROHIT GUPTA</a:t>
          </a:r>
          <a:endParaRPr lang="en-US" sz="1500" b="1" baseline="0" dirty="0"/>
        </a:p>
      </dgm:t>
    </dgm:pt>
    <dgm:pt modelId="{FB2AEBFA-4AEC-49F8-8473-0BFE0EA2513F}" type="parTrans" cxnId="{D83B3AC0-A52B-427B-905A-6ADE815202B0}">
      <dgm:prSet/>
      <dgm:spPr/>
      <dgm:t>
        <a:bodyPr/>
        <a:lstStyle/>
        <a:p>
          <a:endParaRPr lang="en-US"/>
        </a:p>
      </dgm:t>
    </dgm:pt>
    <dgm:pt modelId="{BEC6F061-9F08-40CF-8DD0-7F908A333452}" type="sibTrans" cxnId="{D83B3AC0-A52B-427B-905A-6ADE815202B0}">
      <dgm:prSet/>
      <dgm:spPr/>
      <dgm:t>
        <a:bodyPr/>
        <a:lstStyle/>
        <a:p>
          <a:endParaRPr lang="en-US"/>
        </a:p>
      </dgm:t>
    </dgm:pt>
    <dgm:pt modelId="{599EF85E-3D99-4970-B1FB-13DB773A94E3}">
      <dgm:prSet custT="1"/>
      <dgm:spPr/>
      <dgm:t>
        <a:bodyPr/>
        <a:lstStyle/>
        <a:p>
          <a:pPr rtl="0"/>
          <a:r>
            <a:rPr lang="en-US" sz="1500" b="1" baseline="0" dirty="0" smtClean="0"/>
            <a:t>JOHN MAYBERRY</a:t>
          </a:r>
          <a:endParaRPr lang="en-US" sz="1500" b="1" baseline="0" dirty="0"/>
        </a:p>
      </dgm:t>
    </dgm:pt>
    <dgm:pt modelId="{EBC5DBAC-2D31-48CA-96BD-FA648A7C1C71}" type="parTrans" cxnId="{483BC533-3BC5-401A-9429-93FD048FD3ED}">
      <dgm:prSet/>
      <dgm:spPr/>
      <dgm:t>
        <a:bodyPr/>
        <a:lstStyle/>
        <a:p>
          <a:endParaRPr lang="en-US"/>
        </a:p>
      </dgm:t>
    </dgm:pt>
    <dgm:pt modelId="{4B37CDDB-F846-41BD-B20E-EA145D93C8F5}" type="sibTrans" cxnId="{483BC533-3BC5-401A-9429-93FD048FD3ED}">
      <dgm:prSet/>
      <dgm:spPr/>
      <dgm:t>
        <a:bodyPr/>
        <a:lstStyle/>
        <a:p>
          <a:endParaRPr lang="en-US"/>
        </a:p>
      </dgm:t>
    </dgm:pt>
    <dgm:pt modelId="{73081D14-CC93-4B05-A1DD-5DF93381FB2D}">
      <dgm:prSet custT="1"/>
      <dgm:spPr/>
      <dgm:t>
        <a:bodyPr/>
        <a:lstStyle/>
        <a:p>
          <a:pPr rtl="0"/>
          <a:r>
            <a:rPr lang="en-US" sz="1500" b="1" baseline="0" dirty="0" smtClean="0"/>
            <a:t>DENNIS SCHMIDT</a:t>
          </a:r>
          <a:endParaRPr lang="en-US" sz="1500" b="1" baseline="0" dirty="0"/>
        </a:p>
      </dgm:t>
    </dgm:pt>
    <dgm:pt modelId="{E5558D7A-BD77-4C63-9DCE-A56DE2A18629}" type="parTrans" cxnId="{B3E9AE48-45AD-4E0B-92CF-EC25EA5F271E}">
      <dgm:prSet/>
      <dgm:spPr/>
      <dgm:t>
        <a:bodyPr/>
        <a:lstStyle/>
        <a:p>
          <a:endParaRPr lang="en-US"/>
        </a:p>
      </dgm:t>
    </dgm:pt>
    <dgm:pt modelId="{3FACA0B6-1E83-4CC3-B1DF-727F5A712A5D}" type="sibTrans" cxnId="{B3E9AE48-45AD-4E0B-92CF-EC25EA5F271E}">
      <dgm:prSet/>
      <dgm:spPr/>
      <dgm:t>
        <a:bodyPr/>
        <a:lstStyle/>
        <a:p>
          <a:endParaRPr lang="en-US"/>
        </a:p>
      </dgm:t>
    </dgm:pt>
    <dgm:pt modelId="{05FC2A64-DCEE-4B61-A40E-C401A9192921}">
      <dgm:prSet custT="1"/>
      <dgm:spPr/>
      <dgm:t>
        <a:bodyPr/>
        <a:lstStyle/>
        <a:p>
          <a:pPr rtl="0"/>
          <a:r>
            <a:rPr lang="en-US" sz="1500" b="1" baseline="0" dirty="0" smtClean="0"/>
            <a:t>CHRIS DUKE</a:t>
          </a:r>
          <a:endParaRPr lang="en-US" sz="1500" b="1" baseline="0" dirty="0"/>
        </a:p>
      </dgm:t>
    </dgm:pt>
    <dgm:pt modelId="{82A8E57C-9DCE-4D6A-9635-B72B7AC822DB}" type="parTrans" cxnId="{52775AD7-4F19-4121-85CA-D900DDA2AFAC}">
      <dgm:prSet/>
      <dgm:spPr/>
      <dgm:t>
        <a:bodyPr/>
        <a:lstStyle/>
        <a:p>
          <a:endParaRPr lang="en-US"/>
        </a:p>
      </dgm:t>
    </dgm:pt>
    <dgm:pt modelId="{FB4C0BB6-1587-45C6-8B01-D33F21171CF5}" type="sibTrans" cxnId="{52775AD7-4F19-4121-85CA-D900DDA2AFAC}">
      <dgm:prSet/>
      <dgm:spPr/>
      <dgm:t>
        <a:bodyPr/>
        <a:lstStyle/>
        <a:p>
          <a:endParaRPr lang="en-US"/>
        </a:p>
      </dgm:t>
    </dgm:pt>
    <dgm:pt modelId="{E1BE8399-DCB6-4292-911B-FFB2C0F88C2A}">
      <dgm:prSet custT="1"/>
      <dgm:spPr/>
      <dgm:t>
        <a:bodyPr/>
        <a:lstStyle/>
        <a:p>
          <a:pPr rtl="0"/>
          <a:r>
            <a:rPr lang="en-US" sz="1500" b="1" baseline="0" dirty="0" smtClean="0"/>
            <a:t>ALAN KOTAS</a:t>
          </a:r>
          <a:endParaRPr lang="en-US" sz="1500" b="1" baseline="0" dirty="0"/>
        </a:p>
      </dgm:t>
    </dgm:pt>
    <dgm:pt modelId="{BC398030-7909-4F82-9ABE-1EBC99EAC58F}" type="parTrans" cxnId="{6420E0D0-7027-4315-A7FA-CC1D70BB15CD}">
      <dgm:prSet/>
      <dgm:spPr/>
      <dgm:t>
        <a:bodyPr/>
        <a:lstStyle/>
        <a:p>
          <a:endParaRPr lang="en-US"/>
        </a:p>
      </dgm:t>
    </dgm:pt>
    <dgm:pt modelId="{1A3CF7C5-B711-47DA-96D1-E093559751CB}" type="sibTrans" cxnId="{6420E0D0-7027-4315-A7FA-CC1D70BB15CD}">
      <dgm:prSet/>
      <dgm:spPr/>
      <dgm:t>
        <a:bodyPr/>
        <a:lstStyle/>
        <a:p>
          <a:endParaRPr lang="en-US"/>
        </a:p>
      </dgm:t>
    </dgm:pt>
    <dgm:pt modelId="{AAFF6320-6C2B-4D3F-BDC4-3F9A860864BC}" type="pres">
      <dgm:prSet presAssocID="{74ED076C-E1F9-4B64-BD58-5BD47D7C18E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565454-04CF-45B1-A5D8-824295FA1000}" type="pres">
      <dgm:prSet presAssocID="{97B92FFE-69A2-4E67-9F16-7F70EE666CD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A261E-92EE-4E60-8277-147E264B869F}" type="pres">
      <dgm:prSet presAssocID="{B94A57E5-8643-4F86-B2EC-8E7921F367C3}" presName="sibTrans" presStyleCnt="0"/>
      <dgm:spPr/>
    </dgm:pt>
    <dgm:pt modelId="{E57093FA-229F-4E99-94EC-551ACAF10C88}" type="pres">
      <dgm:prSet presAssocID="{F1B787B3-99B1-440E-A423-DF87ED977AF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2E2764-7A4C-4512-9509-17A66AD89C46}" type="pres">
      <dgm:prSet presAssocID="{992B5597-243F-4DC0-B5E9-79D261E3F8DE}" presName="sibTrans" presStyleCnt="0"/>
      <dgm:spPr/>
    </dgm:pt>
    <dgm:pt modelId="{161A8712-A49F-4896-8DDE-54B15AC8B420}" type="pres">
      <dgm:prSet presAssocID="{4B2964EE-E85C-47DD-A8AE-7A4C210E13A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2BC5E1-C28A-4488-9934-389C2EFF23EF}" type="pres">
      <dgm:prSet presAssocID="{7691A6AF-5B73-466B-82AF-6D00D1019072}" presName="sibTrans" presStyleCnt="0"/>
      <dgm:spPr/>
    </dgm:pt>
    <dgm:pt modelId="{798F8C4E-52F9-4156-A03F-D632378E0224}" type="pres">
      <dgm:prSet presAssocID="{F9960838-540C-4470-AF8D-B7B00F69236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FDF587-8AD1-495E-A288-91AB167D83BB}" type="pres">
      <dgm:prSet presAssocID="{3EBA25C5-76C3-4A8E-987E-F4FA18F1475F}" presName="sibTrans" presStyleCnt="0"/>
      <dgm:spPr/>
    </dgm:pt>
    <dgm:pt modelId="{EC4230EA-0069-425A-B391-9C29B2931107}" type="pres">
      <dgm:prSet presAssocID="{39ED0638-5F4C-4FAF-9F53-B462B5582E6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3B3AC0-A52B-427B-905A-6ADE815202B0}" srcId="{4B2964EE-E85C-47DD-A8AE-7A4C210E13AA}" destId="{18C8F288-F8A5-4D91-B8D8-EB9A9247B631}" srcOrd="2" destOrd="0" parTransId="{FB2AEBFA-4AEC-49F8-8473-0BFE0EA2513F}" sibTransId="{BEC6F061-9F08-40CF-8DD0-7F908A333452}"/>
    <dgm:cxn modelId="{E557FE17-2300-4840-817E-8E91C942F6D4}" type="presOf" srcId="{BE8FD148-4A90-4C31-9B29-A493C53ED2BB}" destId="{E57093FA-229F-4E99-94EC-551ACAF10C88}" srcOrd="0" destOrd="2" presId="urn:microsoft.com/office/officeart/2005/8/layout/hList6"/>
    <dgm:cxn modelId="{758E6683-B09B-4FD1-B6CC-6EE0CC72593A}" type="presOf" srcId="{73081D14-CC93-4B05-A1DD-5DF93381FB2D}" destId="{EC4230EA-0069-425A-B391-9C29B2931107}" srcOrd="0" destOrd="2" presId="urn:microsoft.com/office/officeart/2005/8/layout/hList6"/>
    <dgm:cxn modelId="{67BDFFEC-AF01-4278-AD06-0014622113F9}" type="presOf" srcId="{16190165-CDA1-4361-B170-4212AB72BB2E}" destId="{161A8712-A49F-4896-8DDE-54B15AC8B420}" srcOrd="0" destOrd="1" presId="urn:microsoft.com/office/officeart/2005/8/layout/hList6"/>
    <dgm:cxn modelId="{C85640EB-B1A4-4757-B8FC-3EAFA2E403EB}" type="presOf" srcId="{4B2964EE-E85C-47DD-A8AE-7A4C210E13AA}" destId="{161A8712-A49F-4896-8DDE-54B15AC8B420}" srcOrd="0" destOrd="0" presId="urn:microsoft.com/office/officeart/2005/8/layout/hList6"/>
    <dgm:cxn modelId="{756223A1-31FF-4DD5-9F02-C3E374ADE56D}" type="presOf" srcId="{599EF85E-3D99-4970-B1FB-13DB773A94E3}" destId="{EC4230EA-0069-425A-B391-9C29B2931107}" srcOrd="0" destOrd="1" presId="urn:microsoft.com/office/officeart/2005/8/layout/hList6"/>
    <dgm:cxn modelId="{192D335B-714F-4EFA-B99A-FE9135AEE45C}" type="presOf" srcId="{98DEBF4E-12DB-443A-B622-9BB9C3765484}" destId="{9B565454-04CF-45B1-A5D8-824295FA1000}" srcOrd="0" destOrd="1" presId="urn:microsoft.com/office/officeart/2005/8/layout/hList6"/>
    <dgm:cxn modelId="{6A4C1894-3111-4FE0-94D4-1E98CD2488B4}" type="presOf" srcId="{A2DD57AB-6AB5-4A91-A1C8-517C5B05EF93}" destId="{798F8C4E-52F9-4156-A03F-D632378E0224}" srcOrd="0" destOrd="1" presId="urn:microsoft.com/office/officeart/2005/8/layout/hList6"/>
    <dgm:cxn modelId="{20BEF68A-2D9B-4EB4-85D9-792F3B97F485}" srcId="{74ED076C-E1F9-4B64-BD58-5BD47D7C18E0}" destId="{4B2964EE-E85C-47DD-A8AE-7A4C210E13AA}" srcOrd="2" destOrd="0" parTransId="{44608625-A103-43E3-8594-141A6A465DD9}" sibTransId="{7691A6AF-5B73-466B-82AF-6D00D1019072}"/>
    <dgm:cxn modelId="{CBF9FE20-EE8F-483D-B664-ED6CB07A937A}" type="presOf" srcId="{E1BE8399-DCB6-4292-911B-FFB2C0F88C2A}" destId="{EC4230EA-0069-425A-B391-9C29B2931107}" srcOrd="0" destOrd="4" presId="urn:microsoft.com/office/officeart/2005/8/layout/hList6"/>
    <dgm:cxn modelId="{483BC533-3BC5-401A-9429-93FD048FD3ED}" srcId="{39ED0638-5F4C-4FAF-9F53-B462B5582E66}" destId="{599EF85E-3D99-4970-B1FB-13DB773A94E3}" srcOrd="0" destOrd="0" parTransId="{EBC5DBAC-2D31-48CA-96BD-FA648A7C1C71}" sibTransId="{4B37CDDB-F846-41BD-B20E-EA145D93C8F5}"/>
    <dgm:cxn modelId="{8AD05BA2-2B9D-4580-9ADD-256771D5BD59}" srcId="{F1B787B3-99B1-440E-A423-DF87ED977AFF}" destId="{BE8FD148-4A90-4C31-9B29-A493C53ED2BB}" srcOrd="1" destOrd="0" parTransId="{9D51AF92-A18A-44C3-969C-D7C1BE04D258}" sibTransId="{300945F0-86B6-4472-BC86-D88F83A423D4}"/>
    <dgm:cxn modelId="{67DABEF9-00C1-45B9-94A2-566CC82C8254}" srcId="{4B2964EE-E85C-47DD-A8AE-7A4C210E13AA}" destId="{6CEB3728-8617-40AB-A05D-C5703FB1C3B8}" srcOrd="1" destOrd="0" parTransId="{DDDA53A0-AB28-4C20-B77D-8F0C137C7F7F}" sibTransId="{84ED49A2-9614-497B-B001-84D7B8B8E219}"/>
    <dgm:cxn modelId="{8395A969-459B-4459-BAE3-10F1B1C69C85}" type="presOf" srcId="{0B1FF317-ADD5-4C55-9145-AF52D4875364}" destId="{E57093FA-229F-4E99-94EC-551ACAF10C88}" srcOrd="0" destOrd="1" presId="urn:microsoft.com/office/officeart/2005/8/layout/hList6"/>
    <dgm:cxn modelId="{B3E9AE48-45AD-4E0B-92CF-EC25EA5F271E}" srcId="{39ED0638-5F4C-4FAF-9F53-B462B5582E66}" destId="{73081D14-CC93-4B05-A1DD-5DF93381FB2D}" srcOrd="1" destOrd="0" parTransId="{E5558D7A-BD77-4C63-9DCE-A56DE2A18629}" sibTransId="{3FACA0B6-1E83-4CC3-B1DF-727F5A712A5D}"/>
    <dgm:cxn modelId="{5FC06FA3-D723-4396-A32B-0717DA3D6A9F}" type="presOf" srcId="{74ED076C-E1F9-4B64-BD58-5BD47D7C18E0}" destId="{AAFF6320-6C2B-4D3F-BDC4-3F9A860864BC}" srcOrd="0" destOrd="0" presId="urn:microsoft.com/office/officeart/2005/8/layout/hList6"/>
    <dgm:cxn modelId="{58E81AF1-45F5-4FA1-B268-8153793A1128}" type="presOf" srcId="{97B92FFE-69A2-4E67-9F16-7F70EE666CD1}" destId="{9B565454-04CF-45B1-A5D8-824295FA1000}" srcOrd="0" destOrd="0" presId="urn:microsoft.com/office/officeart/2005/8/layout/hList6"/>
    <dgm:cxn modelId="{5402906C-C696-46F4-AAED-3CD96FDF1393}" type="presOf" srcId="{F1B787B3-99B1-440E-A423-DF87ED977AFF}" destId="{E57093FA-229F-4E99-94EC-551ACAF10C88}" srcOrd="0" destOrd="0" presId="urn:microsoft.com/office/officeart/2005/8/layout/hList6"/>
    <dgm:cxn modelId="{D80B3F4F-DD42-4B31-8ED2-AC72223DDE70}" type="presOf" srcId="{F9960838-540C-4470-AF8D-B7B00F69236B}" destId="{798F8C4E-52F9-4156-A03F-D632378E0224}" srcOrd="0" destOrd="0" presId="urn:microsoft.com/office/officeart/2005/8/layout/hList6"/>
    <dgm:cxn modelId="{52775AD7-4F19-4121-85CA-D900DDA2AFAC}" srcId="{39ED0638-5F4C-4FAF-9F53-B462B5582E66}" destId="{05FC2A64-DCEE-4B61-A40E-C401A9192921}" srcOrd="2" destOrd="0" parTransId="{82A8E57C-9DCE-4D6A-9635-B72B7AC822DB}" sibTransId="{FB4C0BB6-1587-45C6-8B01-D33F21171CF5}"/>
    <dgm:cxn modelId="{68DEE073-8B4F-4D9A-8854-8C83F7360B6D}" srcId="{74ED076C-E1F9-4B64-BD58-5BD47D7C18E0}" destId="{F9960838-540C-4470-AF8D-B7B00F69236B}" srcOrd="3" destOrd="0" parTransId="{5B80BD9D-7ABB-4626-8519-ECC9C17AC720}" sibTransId="{3EBA25C5-76C3-4A8E-987E-F4FA18F1475F}"/>
    <dgm:cxn modelId="{6E6923CF-D0FC-4042-BF3C-9EE6A6F76246}" type="presOf" srcId="{18C8F288-F8A5-4D91-B8D8-EB9A9247B631}" destId="{161A8712-A49F-4896-8DDE-54B15AC8B420}" srcOrd="0" destOrd="3" presId="urn:microsoft.com/office/officeart/2005/8/layout/hList6"/>
    <dgm:cxn modelId="{80970747-32C2-4AF2-9B68-82B21FB7C893}" srcId="{74ED076C-E1F9-4B64-BD58-5BD47D7C18E0}" destId="{97B92FFE-69A2-4E67-9F16-7F70EE666CD1}" srcOrd="0" destOrd="0" parTransId="{6FE7D236-DE76-43E2-A80B-9C244196BB93}" sibTransId="{B94A57E5-8643-4F86-B2EC-8E7921F367C3}"/>
    <dgm:cxn modelId="{E54F8D87-602F-4DEC-8319-35E9E32B80AB}" srcId="{97B92FFE-69A2-4E67-9F16-7F70EE666CD1}" destId="{98DEBF4E-12DB-443A-B622-9BB9C3765484}" srcOrd="0" destOrd="0" parTransId="{653F50B1-9F8B-4A14-8CDA-E2DA575C3F1F}" sibTransId="{62066108-19C1-4EF1-AC43-4739948E487B}"/>
    <dgm:cxn modelId="{CFACEEDD-DAAA-4CAF-996B-35906324C2CD}" srcId="{F1B787B3-99B1-440E-A423-DF87ED977AFF}" destId="{0B1FF317-ADD5-4C55-9145-AF52D4875364}" srcOrd="0" destOrd="0" parTransId="{837B6A0E-FCF2-46B3-95D4-BE6A93064783}" sibTransId="{594AD0BA-59B1-4BF9-AC54-1F91BD813ABF}"/>
    <dgm:cxn modelId="{6420E0D0-7027-4315-A7FA-CC1D70BB15CD}" srcId="{39ED0638-5F4C-4FAF-9F53-B462B5582E66}" destId="{E1BE8399-DCB6-4292-911B-FFB2C0F88C2A}" srcOrd="3" destOrd="0" parTransId="{BC398030-7909-4F82-9ABE-1EBC99EAC58F}" sibTransId="{1A3CF7C5-B711-47DA-96D1-E093559751CB}"/>
    <dgm:cxn modelId="{A402E221-009C-4EAA-9BA6-022DCB64E0F2}" srcId="{74ED076C-E1F9-4B64-BD58-5BD47D7C18E0}" destId="{F1B787B3-99B1-440E-A423-DF87ED977AFF}" srcOrd="1" destOrd="0" parTransId="{6AEAD078-B23E-4E26-8106-CD10159E9C9F}" sibTransId="{992B5597-243F-4DC0-B5E9-79D261E3F8DE}"/>
    <dgm:cxn modelId="{68AC6DD3-C2D2-4DBF-9C57-9D359BFECE46}" srcId="{F9960838-540C-4470-AF8D-B7B00F69236B}" destId="{A2DD57AB-6AB5-4A91-A1C8-517C5B05EF93}" srcOrd="0" destOrd="0" parTransId="{0EAB4AE0-A196-49A8-85F2-402F7ED20177}" sibTransId="{41656B99-3C6D-4078-BA8D-894AD0929866}"/>
    <dgm:cxn modelId="{A55EB903-1BAD-4AAE-996A-BCB5B6B31C71}" type="presOf" srcId="{6CEB3728-8617-40AB-A05D-C5703FB1C3B8}" destId="{161A8712-A49F-4896-8DDE-54B15AC8B420}" srcOrd="0" destOrd="2" presId="urn:microsoft.com/office/officeart/2005/8/layout/hList6"/>
    <dgm:cxn modelId="{9F0149E4-557E-42F2-9994-59962FFF1B7E}" type="presOf" srcId="{39ED0638-5F4C-4FAF-9F53-B462B5582E66}" destId="{EC4230EA-0069-425A-B391-9C29B2931107}" srcOrd="0" destOrd="0" presId="urn:microsoft.com/office/officeart/2005/8/layout/hList6"/>
    <dgm:cxn modelId="{56D07AD8-F1EE-4E9A-83ED-ED941FF4E507}" srcId="{4B2964EE-E85C-47DD-A8AE-7A4C210E13AA}" destId="{16190165-CDA1-4361-B170-4212AB72BB2E}" srcOrd="0" destOrd="0" parTransId="{951CC61C-27A7-43E9-BCFB-D133BC135903}" sibTransId="{982DB5C7-70B4-476D-A931-239946E1DFE7}"/>
    <dgm:cxn modelId="{C8656A6E-B431-4441-A9BC-0C921E1903DF}" srcId="{74ED076C-E1F9-4B64-BD58-5BD47D7C18E0}" destId="{39ED0638-5F4C-4FAF-9F53-B462B5582E66}" srcOrd="4" destOrd="0" parTransId="{5443C5FD-6AD8-4AD4-B218-5C817634B738}" sibTransId="{49D16790-1562-4A45-84FF-599D36A1BB97}"/>
    <dgm:cxn modelId="{4EAEF094-2BA5-4C0C-8F62-831EF4B1B60C}" type="presOf" srcId="{05FC2A64-DCEE-4B61-A40E-C401A9192921}" destId="{EC4230EA-0069-425A-B391-9C29B2931107}" srcOrd="0" destOrd="3" presId="urn:microsoft.com/office/officeart/2005/8/layout/hList6"/>
    <dgm:cxn modelId="{701148D8-5E41-4496-8387-7C2C48A74263}" type="presParOf" srcId="{AAFF6320-6C2B-4D3F-BDC4-3F9A860864BC}" destId="{9B565454-04CF-45B1-A5D8-824295FA1000}" srcOrd="0" destOrd="0" presId="urn:microsoft.com/office/officeart/2005/8/layout/hList6"/>
    <dgm:cxn modelId="{9418F068-B6B2-4A69-ADF2-B70157853E9E}" type="presParOf" srcId="{AAFF6320-6C2B-4D3F-BDC4-3F9A860864BC}" destId="{CC3A261E-92EE-4E60-8277-147E264B869F}" srcOrd="1" destOrd="0" presId="urn:microsoft.com/office/officeart/2005/8/layout/hList6"/>
    <dgm:cxn modelId="{37C11D36-1382-4A53-9F34-C552E3A36CC9}" type="presParOf" srcId="{AAFF6320-6C2B-4D3F-BDC4-3F9A860864BC}" destId="{E57093FA-229F-4E99-94EC-551ACAF10C88}" srcOrd="2" destOrd="0" presId="urn:microsoft.com/office/officeart/2005/8/layout/hList6"/>
    <dgm:cxn modelId="{63BFFC57-C89A-4703-95A0-C0D0672E21EF}" type="presParOf" srcId="{AAFF6320-6C2B-4D3F-BDC4-3F9A860864BC}" destId="{FF2E2764-7A4C-4512-9509-17A66AD89C46}" srcOrd="3" destOrd="0" presId="urn:microsoft.com/office/officeart/2005/8/layout/hList6"/>
    <dgm:cxn modelId="{BB4D8D33-34A8-4EC4-ABD8-5A2D999AE2C2}" type="presParOf" srcId="{AAFF6320-6C2B-4D3F-BDC4-3F9A860864BC}" destId="{161A8712-A49F-4896-8DDE-54B15AC8B420}" srcOrd="4" destOrd="0" presId="urn:microsoft.com/office/officeart/2005/8/layout/hList6"/>
    <dgm:cxn modelId="{36317F0E-F9B0-49B0-BAC6-2D5E8970DA30}" type="presParOf" srcId="{AAFF6320-6C2B-4D3F-BDC4-3F9A860864BC}" destId="{9E2BC5E1-C28A-4488-9934-389C2EFF23EF}" srcOrd="5" destOrd="0" presId="urn:microsoft.com/office/officeart/2005/8/layout/hList6"/>
    <dgm:cxn modelId="{7AE51FD5-D0E3-454B-9052-6A8A317851EA}" type="presParOf" srcId="{AAFF6320-6C2B-4D3F-BDC4-3F9A860864BC}" destId="{798F8C4E-52F9-4156-A03F-D632378E0224}" srcOrd="6" destOrd="0" presId="urn:microsoft.com/office/officeart/2005/8/layout/hList6"/>
    <dgm:cxn modelId="{C440A123-CDED-4FC5-9C3D-19AD9B95E8E1}" type="presParOf" srcId="{AAFF6320-6C2B-4D3F-BDC4-3F9A860864BC}" destId="{B3FDF587-8AD1-495E-A288-91AB167D83BB}" srcOrd="7" destOrd="0" presId="urn:microsoft.com/office/officeart/2005/8/layout/hList6"/>
    <dgm:cxn modelId="{E7AC1840-3CFB-438C-8B37-AD1C75A37413}" type="presParOf" srcId="{AAFF6320-6C2B-4D3F-BDC4-3F9A860864BC}" destId="{EC4230EA-0069-425A-B391-9C29B2931107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4ED076C-E1F9-4B64-BD58-5BD47D7C18E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7B92FFE-69A2-4E67-9F16-7F70EE666CD1}">
      <dgm:prSet/>
      <dgm:spPr/>
      <dgm:t>
        <a:bodyPr/>
        <a:lstStyle/>
        <a:p>
          <a:pPr rtl="0"/>
          <a:r>
            <a:rPr lang="en-US" b="1" dirty="0" smtClean="0"/>
            <a:t>Senior Manager “SAM” logs into the application.</a:t>
          </a:r>
          <a:endParaRPr lang="en-US" b="1" dirty="0"/>
        </a:p>
      </dgm:t>
    </dgm:pt>
    <dgm:pt modelId="{6FE7D236-DE76-43E2-A80B-9C244196BB93}" type="parTrans" cxnId="{80970747-32C2-4AF2-9B68-82B21FB7C893}">
      <dgm:prSet/>
      <dgm:spPr/>
      <dgm:t>
        <a:bodyPr/>
        <a:lstStyle/>
        <a:p>
          <a:endParaRPr lang="en-US"/>
        </a:p>
      </dgm:t>
    </dgm:pt>
    <dgm:pt modelId="{B94A57E5-8643-4F86-B2EC-8E7921F367C3}" type="sibTrans" cxnId="{80970747-32C2-4AF2-9B68-82B21FB7C893}">
      <dgm:prSet/>
      <dgm:spPr/>
      <dgm:t>
        <a:bodyPr/>
        <a:lstStyle/>
        <a:p>
          <a:endParaRPr lang="en-US"/>
        </a:p>
      </dgm:t>
    </dgm:pt>
    <dgm:pt modelId="{F6CB559D-93F6-4D23-A8CE-CDB8D1A8C37E}">
      <dgm:prSet/>
      <dgm:spPr/>
      <dgm:t>
        <a:bodyPr/>
        <a:lstStyle/>
        <a:p>
          <a:pPr rtl="0"/>
          <a:r>
            <a:rPr lang="en-US" b="1" dirty="0" smtClean="0"/>
            <a:t>Senior manager selects the “Increasing Internet Presence Through Social Media” project and submits the “PRIORITIZE” button.</a:t>
          </a:r>
          <a:endParaRPr lang="en-US" b="1" dirty="0"/>
        </a:p>
      </dgm:t>
    </dgm:pt>
    <dgm:pt modelId="{6D43F80B-B692-4518-8A20-A3318C563A22}" type="parTrans" cxnId="{86D52248-A9DD-424A-AE24-DDB98782F91B}">
      <dgm:prSet/>
      <dgm:spPr/>
      <dgm:t>
        <a:bodyPr/>
        <a:lstStyle/>
        <a:p>
          <a:endParaRPr lang="en-US"/>
        </a:p>
      </dgm:t>
    </dgm:pt>
    <dgm:pt modelId="{6C2C8AE0-16E7-4C9C-BC86-7ECC986236EE}" type="sibTrans" cxnId="{86D52248-A9DD-424A-AE24-DDB98782F91B}">
      <dgm:prSet/>
      <dgm:spPr/>
      <dgm:t>
        <a:bodyPr/>
        <a:lstStyle/>
        <a:p>
          <a:endParaRPr lang="en-US"/>
        </a:p>
      </dgm:t>
    </dgm:pt>
    <dgm:pt modelId="{7DE0ECF5-E118-4304-9631-D4054A57AFD5}" type="pres">
      <dgm:prSet presAssocID="{74ED076C-E1F9-4B64-BD58-5BD47D7C18E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9708AB-5873-45CF-971D-66DCD1DB87B8}" type="pres">
      <dgm:prSet presAssocID="{74ED076C-E1F9-4B64-BD58-5BD47D7C18E0}" presName="arrow" presStyleLbl="bgShp" presStyleIdx="0" presStyleCnt="1"/>
      <dgm:spPr/>
    </dgm:pt>
    <dgm:pt modelId="{B4AB32BA-45A2-4654-9F24-E8138561E6BF}" type="pres">
      <dgm:prSet presAssocID="{74ED076C-E1F9-4B64-BD58-5BD47D7C18E0}" presName="linearProcess" presStyleCnt="0"/>
      <dgm:spPr/>
    </dgm:pt>
    <dgm:pt modelId="{3CBBB8BB-2DD8-4E5A-83DD-9F2E98400076}" type="pres">
      <dgm:prSet presAssocID="{97B92FFE-69A2-4E67-9F16-7F70EE666CD1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680A6-AED3-48D8-A64F-0F7A337002D8}" type="pres">
      <dgm:prSet presAssocID="{B94A57E5-8643-4F86-B2EC-8E7921F367C3}" presName="sibTrans" presStyleCnt="0"/>
      <dgm:spPr/>
    </dgm:pt>
    <dgm:pt modelId="{72D2744E-BAB6-45F1-AF03-8E01AB09BD1E}" type="pres">
      <dgm:prSet presAssocID="{F6CB559D-93F6-4D23-A8CE-CDB8D1A8C37E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D52248-A9DD-424A-AE24-DDB98782F91B}" srcId="{74ED076C-E1F9-4B64-BD58-5BD47D7C18E0}" destId="{F6CB559D-93F6-4D23-A8CE-CDB8D1A8C37E}" srcOrd="1" destOrd="0" parTransId="{6D43F80B-B692-4518-8A20-A3318C563A22}" sibTransId="{6C2C8AE0-16E7-4C9C-BC86-7ECC986236EE}"/>
    <dgm:cxn modelId="{80970747-32C2-4AF2-9B68-82B21FB7C893}" srcId="{74ED076C-E1F9-4B64-BD58-5BD47D7C18E0}" destId="{97B92FFE-69A2-4E67-9F16-7F70EE666CD1}" srcOrd="0" destOrd="0" parTransId="{6FE7D236-DE76-43E2-A80B-9C244196BB93}" sibTransId="{B94A57E5-8643-4F86-B2EC-8E7921F367C3}"/>
    <dgm:cxn modelId="{22CBAC44-E4FC-4427-9E7C-2BB51FF1C116}" type="presOf" srcId="{74ED076C-E1F9-4B64-BD58-5BD47D7C18E0}" destId="{7DE0ECF5-E118-4304-9631-D4054A57AFD5}" srcOrd="0" destOrd="0" presId="urn:microsoft.com/office/officeart/2005/8/layout/hProcess9"/>
    <dgm:cxn modelId="{A1D1C0A1-3FEF-4B9A-9159-C7EDB04F0F97}" type="presOf" srcId="{F6CB559D-93F6-4D23-A8CE-CDB8D1A8C37E}" destId="{72D2744E-BAB6-45F1-AF03-8E01AB09BD1E}" srcOrd="0" destOrd="0" presId="urn:microsoft.com/office/officeart/2005/8/layout/hProcess9"/>
    <dgm:cxn modelId="{C20B17B6-1C54-4FAD-A990-A4C9128B6545}" type="presOf" srcId="{97B92FFE-69A2-4E67-9F16-7F70EE666CD1}" destId="{3CBBB8BB-2DD8-4E5A-83DD-9F2E98400076}" srcOrd="0" destOrd="0" presId="urn:microsoft.com/office/officeart/2005/8/layout/hProcess9"/>
    <dgm:cxn modelId="{7BB72CDF-D2C6-4242-9635-2D8ECF695C95}" type="presParOf" srcId="{7DE0ECF5-E118-4304-9631-D4054A57AFD5}" destId="{0A9708AB-5873-45CF-971D-66DCD1DB87B8}" srcOrd="0" destOrd="0" presId="urn:microsoft.com/office/officeart/2005/8/layout/hProcess9"/>
    <dgm:cxn modelId="{D40B9E20-69CE-42AE-9E36-E4C3F807DE85}" type="presParOf" srcId="{7DE0ECF5-E118-4304-9631-D4054A57AFD5}" destId="{B4AB32BA-45A2-4654-9F24-E8138561E6BF}" srcOrd="1" destOrd="0" presId="urn:microsoft.com/office/officeart/2005/8/layout/hProcess9"/>
    <dgm:cxn modelId="{561530AF-6D53-42BB-8C0B-50F32ADAA08A}" type="presParOf" srcId="{B4AB32BA-45A2-4654-9F24-E8138561E6BF}" destId="{3CBBB8BB-2DD8-4E5A-83DD-9F2E98400076}" srcOrd="0" destOrd="0" presId="urn:microsoft.com/office/officeart/2005/8/layout/hProcess9"/>
    <dgm:cxn modelId="{1CA371F9-0CE1-4256-9675-3314CE0CB66E}" type="presParOf" srcId="{B4AB32BA-45A2-4654-9F24-E8138561E6BF}" destId="{0AA680A6-AED3-48D8-A64F-0F7A337002D8}" srcOrd="1" destOrd="0" presId="urn:microsoft.com/office/officeart/2005/8/layout/hProcess9"/>
    <dgm:cxn modelId="{2F222D7C-2933-4A04-9333-B588406517EE}" type="presParOf" srcId="{B4AB32BA-45A2-4654-9F24-E8138561E6BF}" destId="{72D2744E-BAB6-45F1-AF03-8E01AB09BD1E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4ED076C-E1F9-4B64-BD58-5BD47D7C18E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CB559D-93F6-4D23-A8CE-CDB8D1A8C37E}">
      <dgm:prSet custT="1"/>
      <dgm:spPr/>
      <dgm:t>
        <a:bodyPr/>
        <a:lstStyle/>
        <a:p>
          <a:pPr rtl="0"/>
          <a:r>
            <a:rPr lang="en-US" sz="1500" b="1" baseline="0" dirty="0" smtClean="0"/>
            <a:t>Senior Manager assigns project to the program managers.</a:t>
          </a:r>
          <a:endParaRPr lang="en-US" sz="1500" b="1" baseline="0" dirty="0"/>
        </a:p>
      </dgm:t>
    </dgm:pt>
    <dgm:pt modelId="{6D43F80B-B692-4518-8A20-A3318C563A22}" type="parTrans" cxnId="{86D52248-A9DD-424A-AE24-DDB98782F91B}">
      <dgm:prSet/>
      <dgm:spPr/>
      <dgm:t>
        <a:bodyPr/>
        <a:lstStyle/>
        <a:p>
          <a:endParaRPr lang="en-US"/>
        </a:p>
      </dgm:t>
    </dgm:pt>
    <dgm:pt modelId="{6C2C8AE0-16E7-4C9C-BC86-7ECC986236EE}" type="sibTrans" cxnId="{86D52248-A9DD-424A-AE24-DDB98782F91B}">
      <dgm:prSet/>
      <dgm:spPr/>
      <dgm:t>
        <a:bodyPr/>
        <a:lstStyle/>
        <a:p>
          <a:endParaRPr lang="en-US"/>
        </a:p>
      </dgm:t>
    </dgm:pt>
    <dgm:pt modelId="{5E06B41D-4100-4D27-BF9D-6C4CE58D8A9A}">
      <dgm:prSet custT="1"/>
      <dgm:spPr/>
      <dgm:t>
        <a:bodyPr/>
        <a:lstStyle/>
        <a:p>
          <a:pPr rtl="0"/>
          <a:r>
            <a:rPr lang="en-US" sz="1500" b="1" baseline="0" dirty="0" smtClean="0"/>
            <a:t>Program Manager assigns project to the project managers.</a:t>
          </a:r>
          <a:endParaRPr lang="en-US" sz="1500" b="1" baseline="0" dirty="0"/>
        </a:p>
      </dgm:t>
    </dgm:pt>
    <dgm:pt modelId="{0CA35B71-B063-4068-A302-7DBA8EF43ACD}" type="parTrans" cxnId="{8F7E2E0E-FFD5-4E32-B7E4-AEABDB9B355B}">
      <dgm:prSet/>
      <dgm:spPr/>
      <dgm:t>
        <a:bodyPr/>
        <a:lstStyle/>
        <a:p>
          <a:endParaRPr lang="en-US"/>
        </a:p>
      </dgm:t>
    </dgm:pt>
    <dgm:pt modelId="{265F2FB6-6E84-42CB-8B60-B2A8AA3F0ADB}" type="sibTrans" cxnId="{8F7E2E0E-FFD5-4E32-B7E4-AEABDB9B355B}">
      <dgm:prSet/>
      <dgm:spPr/>
      <dgm:t>
        <a:bodyPr/>
        <a:lstStyle/>
        <a:p>
          <a:endParaRPr lang="en-US"/>
        </a:p>
      </dgm:t>
    </dgm:pt>
    <dgm:pt modelId="{E0A28DB4-F092-4753-B019-A4CC5E754FD8}">
      <dgm:prSet custT="1"/>
      <dgm:spPr/>
      <dgm:t>
        <a:bodyPr/>
        <a:lstStyle/>
        <a:p>
          <a:pPr rtl="0"/>
          <a:r>
            <a:rPr lang="en-US" sz="1500" b="1" baseline="0" dirty="0" smtClean="0"/>
            <a:t>Project Manager assigns tasks to the team members.</a:t>
          </a:r>
          <a:endParaRPr lang="en-US" sz="1500" b="1" baseline="0" dirty="0"/>
        </a:p>
      </dgm:t>
    </dgm:pt>
    <dgm:pt modelId="{7C7A37EF-F962-4C75-8544-D03C97D23C33}" type="parTrans" cxnId="{9CB29E89-478F-41D5-93ED-4B6F7E06A7CC}">
      <dgm:prSet/>
      <dgm:spPr/>
      <dgm:t>
        <a:bodyPr/>
        <a:lstStyle/>
        <a:p>
          <a:endParaRPr lang="en-US"/>
        </a:p>
      </dgm:t>
    </dgm:pt>
    <dgm:pt modelId="{EAED9D9C-E558-4AE5-A1BC-62EFB06FB274}" type="sibTrans" cxnId="{9CB29E89-478F-41D5-93ED-4B6F7E06A7CC}">
      <dgm:prSet/>
      <dgm:spPr/>
      <dgm:t>
        <a:bodyPr/>
        <a:lstStyle/>
        <a:p>
          <a:endParaRPr lang="en-US"/>
        </a:p>
      </dgm:t>
    </dgm:pt>
    <dgm:pt modelId="{32CC8E2E-5100-49D5-835C-1CEF13A74336}">
      <dgm:prSet custT="1"/>
      <dgm:spPr/>
      <dgm:t>
        <a:bodyPr/>
        <a:lstStyle/>
        <a:p>
          <a:pPr rtl="0"/>
          <a:r>
            <a:rPr lang="en-US" sz="1500" b="1" baseline="0" dirty="0" smtClean="0"/>
            <a:t>Program Manager reassigns the team member.</a:t>
          </a:r>
          <a:endParaRPr lang="en-US" sz="1500" b="1" baseline="0" dirty="0"/>
        </a:p>
      </dgm:t>
    </dgm:pt>
    <dgm:pt modelId="{CFA3D82F-8370-43C8-92A0-C65C1EE1D2D6}" type="parTrans" cxnId="{B0610D94-E7B8-4B8A-9289-4B9E6671ABD7}">
      <dgm:prSet/>
      <dgm:spPr/>
      <dgm:t>
        <a:bodyPr/>
        <a:lstStyle/>
        <a:p>
          <a:endParaRPr lang="en-US"/>
        </a:p>
      </dgm:t>
    </dgm:pt>
    <dgm:pt modelId="{6E5F63C8-0D4B-4BAD-891C-957682C829A0}" type="sibTrans" cxnId="{B0610D94-E7B8-4B8A-9289-4B9E6671ABD7}">
      <dgm:prSet/>
      <dgm:spPr/>
      <dgm:t>
        <a:bodyPr/>
        <a:lstStyle/>
        <a:p>
          <a:endParaRPr lang="en-US"/>
        </a:p>
      </dgm:t>
    </dgm:pt>
    <dgm:pt modelId="{9935C26A-0E93-47BD-B65A-C20F377011F6}">
      <dgm:prSet custT="1"/>
      <dgm:spPr/>
      <dgm:t>
        <a:bodyPr/>
        <a:lstStyle/>
        <a:p>
          <a:pPr rtl="0"/>
          <a:r>
            <a:rPr lang="en-US" sz="1500" b="1" baseline="0" dirty="0" smtClean="0"/>
            <a:t>Program manager gets the priority error on the screen.</a:t>
          </a:r>
          <a:endParaRPr lang="en-US" sz="1500" b="1" baseline="0" dirty="0"/>
        </a:p>
      </dgm:t>
    </dgm:pt>
    <dgm:pt modelId="{9F14804B-B476-491F-9973-436DD4D2E107}" type="parTrans" cxnId="{524904FE-214F-4D4E-BD83-A98842811C45}">
      <dgm:prSet/>
      <dgm:spPr/>
      <dgm:t>
        <a:bodyPr/>
        <a:lstStyle/>
        <a:p>
          <a:endParaRPr lang="en-US"/>
        </a:p>
      </dgm:t>
    </dgm:pt>
    <dgm:pt modelId="{80306EF7-D121-4E49-8744-191BD863B708}" type="sibTrans" cxnId="{524904FE-214F-4D4E-BD83-A98842811C45}">
      <dgm:prSet/>
      <dgm:spPr/>
      <dgm:t>
        <a:bodyPr/>
        <a:lstStyle/>
        <a:p>
          <a:endParaRPr lang="en-US"/>
        </a:p>
      </dgm:t>
    </dgm:pt>
    <dgm:pt modelId="{97B92FFE-69A2-4E67-9F16-7F70EE666CD1}">
      <dgm:prSet custT="1"/>
      <dgm:spPr/>
      <dgm:t>
        <a:bodyPr/>
        <a:lstStyle/>
        <a:p>
          <a:pPr rtl="0"/>
          <a:r>
            <a:rPr lang="en-US" sz="1500" b="1" baseline="0" dirty="0" smtClean="0"/>
            <a:t>Senior Manager logs into the application.</a:t>
          </a:r>
          <a:endParaRPr lang="en-US" sz="1500" b="1" baseline="0" dirty="0"/>
        </a:p>
      </dgm:t>
    </dgm:pt>
    <dgm:pt modelId="{B94A57E5-8643-4F86-B2EC-8E7921F367C3}" type="sibTrans" cxnId="{80970747-32C2-4AF2-9B68-82B21FB7C893}">
      <dgm:prSet/>
      <dgm:spPr/>
      <dgm:t>
        <a:bodyPr/>
        <a:lstStyle/>
        <a:p>
          <a:endParaRPr lang="en-US"/>
        </a:p>
      </dgm:t>
    </dgm:pt>
    <dgm:pt modelId="{6FE7D236-DE76-43E2-A80B-9C244196BB93}" type="parTrans" cxnId="{80970747-32C2-4AF2-9B68-82B21FB7C893}">
      <dgm:prSet/>
      <dgm:spPr/>
      <dgm:t>
        <a:bodyPr/>
        <a:lstStyle/>
        <a:p>
          <a:endParaRPr lang="en-US"/>
        </a:p>
      </dgm:t>
    </dgm:pt>
    <dgm:pt modelId="{7DE0ECF5-E118-4304-9631-D4054A57AFD5}" type="pres">
      <dgm:prSet presAssocID="{74ED076C-E1F9-4B64-BD58-5BD47D7C18E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9708AB-5873-45CF-971D-66DCD1DB87B8}" type="pres">
      <dgm:prSet presAssocID="{74ED076C-E1F9-4B64-BD58-5BD47D7C18E0}" presName="arrow" presStyleLbl="bgShp" presStyleIdx="0" presStyleCnt="1" custScaleX="117487" custLinFactNeighborX="-2401" custLinFactNeighborY="-100000"/>
      <dgm:spPr/>
    </dgm:pt>
    <dgm:pt modelId="{B4AB32BA-45A2-4654-9F24-E8138561E6BF}" type="pres">
      <dgm:prSet presAssocID="{74ED076C-E1F9-4B64-BD58-5BD47D7C18E0}" presName="linearProcess" presStyleCnt="0"/>
      <dgm:spPr/>
    </dgm:pt>
    <dgm:pt modelId="{3CBBB8BB-2DD8-4E5A-83DD-9F2E98400076}" type="pres">
      <dgm:prSet presAssocID="{97B92FFE-69A2-4E67-9F16-7F70EE666CD1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680A6-AED3-48D8-A64F-0F7A337002D8}" type="pres">
      <dgm:prSet presAssocID="{B94A57E5-8643-4F86-B2EC-8E7921F367C3}" presName="sibTrans" presStyleCnt="0"/>
      <dgm:spPr/>
    </dgm:pt>
    <dgm:pt modelId="{72D2744E-BAB6-45F1-AF03-8E01AB09BD1E}" type="pres">
      <dgm:prSet presAssocID="{F6CB559D-93F6-4D23-A8CE-CDB8D1A8C37E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2A2FD1-F69E-491F-98B5-D7D17E13CA20}" type="pres">
      <dgm:prSet presAssocID="{6C2C8AE0-16E7-4C9C-BC86-7ECC986236EE}" presName="sibTrans" presStyleCnt="0"/>
      <dgm:spPr/>
    </dgm:pt>
    <dgm:pt modelId="{3EAD08B2-9B9C-41A0-845F-826306FFA831}" type="pres">
      <dgm:prSet presAssocID="{5E06B41D-4100-4D27-BF9D-6C4CE58D8A9A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5DBAD2-06A3-4FAA-848B-70C98533E09F}" type="pres">
      <dgm:prSet presAssocID="{265F2FB6-6E84-42CB-8B60-B2A8AA3F0ADB}" presName="sibTrans" presStyleCnt="0"/>
      <dgm:spPr/>
    </dgm:pt>
    <dgm:pt modelId="{B34F5DDA-E67F-460C-950F-0792D3045291}" type="pres">
      <dgm:prSet presAssocID="{E0A28DB4-F092-4753-B019-A4CC5E754FD8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C47442-E8C0-4DA8-B854-F461CE2FB437}" type="pres">
      <dgm:prSet presAssocID="{EAED9D9C-E558-4AE5-A1BC-62EFB06FB274}" presName="sibTrans" presStyleCnt="0"/>
      <dgm:spPr/>
    </dgm:pt>
    <dgm:pt modelId="{C2248938-1F02-4DCC-B159-E3051AA199FC}" type="pres">
      <dgm:prSet presAssocID="{32CC8E2E-5100-49D5-835C-1CEF13A74336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630010-3A16-48AA-8976-A19BC40F48F9}" type="pres">
      <dgm:prSet presAssocID="{6E5F63C8-0D4B-4BAD-891C-957682C829A0}" presName="sibTrans" presStyleCnt="0"/>
      <dgm:spPr/>
    </dgm:pt>
    <dgm:pt modelId="{E7FFC691-5DF4-4A4D-A81F-831FDA2FD1A1}" type="pres">
      <dgm:prSet presAssocID="{9935C26A-0E93-47BD-B65A-C20F377011F6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610D94-E7B8-4B8A-9289-4B9E6671ABD7}" srcId="{74ED076C-E1F9-4B64-BD58-5BD47D7C18E0}" destId="{32CC8E2E-5100-49D5-835C-1CEF13A74336}" srcOrd="4" destOrd="0" parTransId="{CFA3D82F-8370-43C8-92A0-C65C1EE1D2D6}" sibTransId="{6E5F63C8-0D4B-4BAD-891C-957682C829A0}"/>
    <dgm:cxn modelId="{9699D01E-C50B-4E17-A8EC-76EEB035892F}" type="presOf" srcId="{F6CB559D-93F6-4D23-A8CE-CDB8D1A8C37E}" destId="{72D2744E-BAB6-45F1-AF03-8E01AB09BD1E}" srcOrd="0" destOrd="0" presId="urn:microsoft.com/office/officeart/2005/8/layout/hProcess9"/>
    <dgm:cxn modelId="{C4B72A7F-5105-452B-AEE1-8BB0803D1EF6}" type="presOf" srcId="{97B92FFE-69A2-4E67-9F16-7F70EE666CD1}" destId="{3CBBB8BB-2DD8-4E5A-83DD-9F2E98400076}" srcOrd="0" destOrd="0" presId="urn:microsoft.com/office/officeart/2005/8/layout/hProcess9"/>
    <dgm:cxn modelId="{524904FE-214F-4D4E-BD83-A98842811C45}" srcId="{74ED076C-E1F9-4B64-BD58-5BD47D7C18E0}" destId="{9935C26A-0E93-47BD-B65A-C20F377011F6}" srcOrd="5" destOrd="0" parTransId="{9F14804B-B476-491F-9973-436DD4D2E107}" sibTransId="{80306EF7-D121-4E49-8744-191BD863B708}"/>
    <dgm:cxn modelId="{99575596-BA49-4A28-9E05-B4EB2967A99B}" type="presOf" srcId="{E0A28DB4-F092-4753-B019-A4CC5E754FD8}" destId="{B34F5DDA-E67F-460C-950F-0792D3045291}" srcOrd="0" destOrd="0" presId="urn:microsoft.com/office/officeart/2005/8/layout/hProcess9"/>
    <dgm:cxn modelId="{CEA376E7-5A8B-4677-B486-B2F9CA118A8D}" type="presOf" srcId="{5E06B41D-4100-4D27-BF9D-6C4CE58D8A9A}" destId="{3EAD08B2-9B9C-41A0-845F-826306FFA831}" srcOrd="0" destOrd="0" presId="urn:microsoft.com/office/officeart/2005/8/layout/hProcess9"/>
    <dgm:cxn modelId="{80970747-32C2-4AF2-9B68-82B21FB7C893}" srcId="{74ED076C-E1F9-4B64-BD58-5BD47D7C18E0}" destId="{97B92FFE-69A2-4E67-9F16-7F70EE666CD1}" srcOrd="0" destOrd="0" parTransId="{6FE7D236-DE76-43E2-A80B-9C244196BB93}" sibTransId="{B94A57E5-8643-4F86-B2EC-8E7921F367C3}"/>
    <dgm:cxn modelId="{8F7E2E0E-FFD5-4E32-B7E4-AEABDB9B355B}" srcId="{74ED076C-E1F9-4B64-BD58-5BD47D7C18E0}" destId="{5E06B41D-4100-4D27-BF9D-6C4CE58D8A9A}" srcOrd="2" destOrd="0" parTransId="{0CA35B71-B063-4068-A302-7DBA8EF43ACD}" sibTransId="{265F2FB6-6E84-42CB-8B60-B2A8AA3F0ADB}"/>
    <dgm:cxn modelId="{6FD3624E-93CC-44EF-9CD9-0D76BD538597}" type="presOf" srcId="{32CC8E2E-5100-49D5-835C-1CEF13A74336}" destId="{C2248938-1F02-4DCC-B159-E3051AA199FC}" srcOrd="0" destOrd="0" presId="urn:microsoft.com/office/officeart/2005/8/layout/hProcess9"/>
    <dgm:cxn modelId="{107FD574-B5E0-4729-A4DE-BE078D6598F3}" type="presOf" srcId="{74ED076C-E1F9-4B64-BD58-5BD47D7C18E0}" destId="{7DE0ECF5-E118-4304-9631-D4054A57AFD5}" srcOrd="0" destOrd="0" presId="urn:microsoft.com/office/officeart/2005/8/layout/hProcess9"/>
    <dgm:cxn modelId="{327A27AD-3193-4F3C-B9E4-70EEEA02B172}" type="presOf" srcId="{9935C26A-0E93-47BD-B65A-C20F377011F6}" destId="{E7FFC691-5DF4-4A4D-A81F-831FDA2FD1A1}" srcOrd="0" destOrd="0" presId="urn:microsoft.com/office/officeart/2005/8/layout/hProcess9"/>
    <dgm:cxn modelId="{86D52248-A9DD-424A-AE24-DDB98782F91B}" srcId="{74ED076C-E1F9-4B64-BD58-5BD47D7C18E0}" destId="{F6CB559D-93F6-4D23-A8CE-CDB8D1A8C37E}" srcOrd="1" destOrd="0" parTransId="{6D43F80B-B692-4518-8A20-A3318C563A22}" sibTransId="{6C2C8AE0-16E7-4C9C-BC86-7ECC986236EE}"/>
    <dgm:cxn modelId="{9CB29E89-478F-41D5-93ED-4B6F7E06A7CC}" srcId="{74ED076C-E1F9-4B64-BD58-5BD47D7C18E0}" destId="{E0A28DB4-F092-4753-B019-A4CC5E754FD8}" srcOrd="3" destOrd="0" parTransId="{7C7A37EF-F962-4C75-8544-D03C97D23C33}" sibTransId="{EAED9D9C-E558-4AE5-A1BC-62EFB06FB274}"/>
    <dgm:cxn modelId="{ABAA76CD-F371-482A-9032-8B64C2B9A20C}" type="presParOf" srcId="{7DE0ECF5-E118-4304-9631-D4054A57AFD5}" destId="{0A9708AB-5873-45CF-971D-66DCD1DB87B8}" srcOrd="0" destOrd="0" presId="urn:microsoft.com/office/officeart/2005/8/layout/hProcess9"/>
    <dgm:cxn modelId="{5464F3F1-4C4B-46D3-B51A-D7B564495B30}" type="presParOf" srcId="{7DE0ECF5-E118-4304-9631-D4054A57AFD5}" destId="{B4AB32BA-45A2-4654-9F24-E8138561E6BF}" srcOrd="1" destOrd="0" presId="urn:microsoft.com/office/officeart/2005/8/layout/hProcess9"/>
    <dgm:cxn modelId="{F7393018-B448-4BFC-9502-7C47A36DAFD3}" type="presParOf" srcId="{B4AB32BA-45A2-4654-9F24-E8138561E6BF}" destId="{3CBBB8BB-2DD8-4E5A-83DD-9F2E98400076}" srcOrd="0" destOrd="0" presId="urn:microsoft.com/office/officeart/2005/8/layout/hProcess9"/>
    <dgm:cxn modelId="{1C837DCF-F3C0-44F3-84E8-F0A6B9B20675}" type="presParOf" srcId="{B4AB32BA-45A2-4654-9F24-E8138561E6BF}" destId="{0AA680A6-AED3-48D8-A64F-0F7A337002D8}" srcOrd="1" destOrd="0" presId="urn:microsoft.com/office/officeart/2005/8/layout/hProcess9"/>
    <dgm:cxn modelId="{18157005-03C3-4E69-8BFB-D3260D982429}" type="presParOf" srcId="{B4AB32BA-45A2-4654-9F24-E8138561E6BF}" destId="{72D2744E-BAB6-45F1-AF03-8E01AB09BD1E}" srcOrd="2" destOrd="0" presId="urn:microsoft.com/office/officeart/2005/8/layout/hProcess9"/>
    <dgm:cxn modelId="{DF79356A-FED0-42A4-931A-AC10DC810CEF}" type="presParOf" srcId="{B4AB32BA-45A2-4654-9F24-E8138561E6BF}" destId="{1E2A2FD1-F69E-491F-98B5-D7D17E13CA20}" srcOrd="3" destOrd="0" presId="urn:microsoft.com/office/officeart/2005/8/layout/hProcess9"/>
    <dgm:cxn modelId="{0B070363-D01A-44F1-9485-88908715D746}" type="presParOf" srcId="{B4AB32BA-45A2-4654-9F24-E8138561E6BF}" destId="{3EAD08B2-9B9C-41A0-845F-826306FFA831}" srcOrd="4" destOrd="0" presId="urn:microsoft.com/office/officeart/2005/8/layout/hProcess9"/>
    <dgm:cxn modelId="{2B919904-0DE6-4C9C-98A8-4C6F5AB4FB46}" type="presParOf" srcId="{B4AB32BA-45A2-4654-9F24-E8138561E6BF}" destId="{1E5DBAD2-06A3-4FAA-848B-70C98533E09F}" srcOrd="5" destOrd="0" presId="urn:microsoft.com/office/officeart/2005/8/layout/hProcess9"/>
    <dgm:cxn modelId="{4F8D910F-A874-4BE4-A4BA-42C3093FAC33}" type="presParOf" srcId="{B4AB32BA-45A2-4654-9F24-E8138561E6BF}" destId="{B34F5DDA-E67F-460C-950F-0792D3045291}" srcOrd="6" destOrd="0" presId="urn:microsoft.com/office/officeart/2005/8/layout/hProcess9"/>
    <dgm:cxn modelId="{758B89F6-D00A-4BAB-9D80-5379E2256F28}" type="presParOf" srcId="{B4AB32BA-45A2-4654-9F24-E8138561E6BF}" destId="{08C47442-E8C0-4DA8-B854-F461CE2FB437}" srcOrd="7" destOrd="0" presId="urn:microsoft.com/office/officeart/2005/8/layout/hProcess9"/>
    <dgm:cxn modelId="{4E55DE36-58C5-4F39-8797-011AF0F88D18}" type="presParOf" srcId="{B4AB32BA-45A2-4654-9F24-E8138561E6BF}" destId="{C2248938-1F02-4DCC-B159-E3051AA199FC}" srcOrd="8" destOrd="0" presId="urn:microsoft.com/office/officeart/2005/8/layout/hProcess9"/>
    <dgm:cxn modelId="{2EA335E3-3570-4E3D-B35D-0A488FE2C56C}" type="presParOf" srcId="{B4AB32BA-45A2-4654-9F24-E8138561E6BF}" destId="{3A630010-3A16-48AA-8976-A19BC40F48F9}" srcOrd="9" destOrd="0" presId="urn:microsoft.com/office/officeart/2005/8/layout/hProcess9"/>
    <dgm:cxn modelId="{352C7187-80B9-4908-9F63-D1995040939E}" type="presParOf" srcId="{B4AB32BA-45A2-4654-9F24-E8138561E6BF}" destId="{E7FFC691-5DF4-4A4D-A81F-831FDA2FD1A1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4ED076C-E1F9-4B64-BD58-5BD47D7C18E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CB559D-93F6-4D23-A8CE-CDB8D1A8C37E}">
      <dgm:prSet custT="1"/>
      <dgm:spPr/>
      <dgm:t>
        <a:bodyPr/>
        <a:lstStyle/>
        <a:p>
          <a:pPr rtl="0"/>
          <a:r>
            <a:rPr lang="en-US" sz="1600" b="1" baseline="0" dirty="0" smtClean="0"/>
            <a:t>Team Members Functionality</a:t>
          </a:r>
          <a:endParaRPr lang="en-US" sz="1600" b="1" baseline="0" dirty="0"/>
        </a:p>
      </dgm:t>
    </dgm:pt>
    <dgm:pt modelId="{6D43F80B-B692-4518-8A20-A3318C563A22}" type="parTrans" cxnId="{86D52248-A9DD-424A-AE24-DDB98782F91B}">
      <dgm:prSet/>
      <dgm:spPr/>
      <dgm:t>
        <a:bodyPr/>
        <a:lstStyle/>
        <a:p>
          <a:endParaRPr lang="en-US"/>
        </a:p>
      </dgm:t>
    </dgm:pt>
    <dgm:pt modelId="{6C2C8AE0-16E7-4C9C-BC86-7ECC986236EE}" type="sibTrans" cxnId="{86D52248-A9DD-424A-AE24-DDB98782F91B}">
      <dgm:prSet/>
      <dgm:spPr/>
      <dgm:t>
        <a:bodyPr/>
        <a:lstStyle/>
        <a:p>
          <a:endParaRPr lang="en-US"/>
        </a:p>
      </dgm:t>
    </dgm:pt>
    <dgm:pt modelId="{5E06B41D-4100-4D27-BF9D-6C4CE58D8A9A}">
      <dgm:prSet custT="1"/>
      <dgm:spPr/>
      <dgm:t>
        <a:bodyPr/>
        <a:lstStyle/>
        <a:p>
          <a:pPr rtl="0"/>
          <a:r>
            <a:rPr lang="en-US" sz="1600" b="1" baseline="0" dirty="0" smtClean="0"/>
            <a:t>Auditing</a:t>
          </a:r>
          <a:endParaRPr lang="en-US" sz="1600" b="1" baseline="0" dirty="0"/>
        </a:p>
      </dgm:t>
    </dgm:pt>
    <dgm:pt modelId="{0CA35B71-B063-4068-A302-7DBA8EF43ACD}" type="parTrans" cxnId="{8F7E2E0E-FFD5-4E32-B7E4-AEABDB9B355B}">
      <dgm:prSet/>
      <dgm:spPr/>
      <dgm:t>
        <a:bodyPr/>
        <a:lstStyle/>
        <a:p>
          <a:endParaRPr lang="en-US"/>
        </a:p>
      </dgm:t>
    </dgm:pt>
    <dgm:pt modelId="{265F2FB6-6E84-42CB-8B60-B2A8AA3F0ADB}" type="sibTrans" cxnId="{8F7E2E0E-FFD5-4E32-B7E4-AEABDB9B355B}">
      <dgm:prSet/>
      <dgm:spPr/>
      <dgm:t>
        <a:bodyPr/>
        <a:lstStyle/>
        <a:p>
          <a:endParaRPr lang="en-US"/>
        </a:p>
      </dgm:t>
    </dgm:pt>
    <dgm:pt modelId="{E0A28DB4-F092-4753-B019-A4CC5E754FD8}">
      <dgm:prSet custT="1"/>
      <dgm:spPr/>
      <dgm:t>
        <a:bodyPr/>
        <a:lstStyle/>
        <a:p>
          <a:pPr rtl="0"/>
          <a:r>
            <a:rPr lang="en-US" sz="1600" b="1" baseline="0" dirty="0" smtClean="0"/>
            <a:t>Reports</a:t>
          </a:r>
          <a:endParaRPr lang="en-US" sz="1600" b="1" baseline="0" dirty="0"/>
        </a:p>
      </dgm:t>
    </dgm:pt>
    <dgm:pt modelId="{7C7A37EF-F962-4C75-8544-D03C97D23C33}" type="parTrans" cxnId="{9CB29E89-478F-41D5-93ED-4B6F7E06A7CC}">
      <dgm:prSet/>
      <dgm:spPr/>
      <dgm:t>
        <a:bodyPr/>
        <a:lstStyle/>
        <a:p>
          <a:endParaRPr lang="en-US"/>
        </a:p>
      </dgm:t>
    </dgm:pt>
    <dgm:pt modelId="{EAED9D9C-E558-4AE5-A1BC-62EFB06FB274}" type="sibTrans" cxnId="{9CB29E89-478F-41D5-93ED-4B6F7E06A7CC}">
      <dgm:prSet/>
      <dgm:spPr/>
      <dgm:t>
        <a:bodyPr/>
        <a:lstStyle/>
        <a:p>
          <a:endParaRPr lang="en-US"/>
        </a:p>
      </dgm:t>
    </dgm:pt>
    <dgm:pt modelId="{32CC8E2E-5100-49D5-835C-1CEF13A74336}">
      <dgm:prSet custT="1"/>
      <dgm:spPr/>
      <dgm:t>
        <a:bodyPr/>
        <a:lstStyle/>
        <a:p>
          <a:pPr rtl="0"/>
          <a:r>
            <a:rPr lang="en-US" sz="1600" b="1" baseline="0" dirty="0" smtClean="0"/>
            <a:t>Multilanguage Support</a:t>
          </a:r>
          <a:endParaRPr lang="en-US" sz="1600" b="1" baseline="0" dirty="0"/>
        </a:p>
      </dgm:t>
    </dgm:pt>
    <dgm:pt modelId="{CFA3D82F-8370-43C8-92A0-C65C1EE1D2D6}" type="parTrans" cxnId="{B0610D94-E7B8-4B8A-9289-4B9E6671ABD7}">
      <dgm:prSet/>
      <dgm:spPr/>
      <dgm:t>
        <a:bodyPr/>
        <a:lstStyle/>
        <a:p>
          <a:endParaRPr lang="en-US"/>
        </a:p>
      </dgm:t>
    </dgm:pt>
    <dgm:pt modelId="{6E5F63C8-0D4B-4BAD-891C-957682C829A0}" type="sibTrans" cxnId="{B0610D94-E7B8-4B8A-9289-4B9E6671ABD7}">
      <dgm:prSet/>
      <dgm:spPr/>
      <dgm:t>
        <a:bodyPr/>
        <a:lstStyle/>
        <a:p>
          <a:endParaRPr lang="en-US"/>
        </a:p>
      </dgm:t>
    </dgm:pt>
    <dgm:pt modelId="{97B92FFE-69A2-4E67-9F16-7F70EE666CD1}">
      <dgm:prSet custT="1"/>
      <dgm:spPr/>
      <dgm:t>
        <a:bodyPr/>
        <a:lstStyle/>
        <a:p>
          <a:pPr rtl="0"/>
          <a:r>
            <a:rPr lang="en-US" sz="1600" b="1" baseline="0" dirty="0" smtClean="0"/>
            <a:t>Administrative Functionality</a:t>
          </a:r>
          <a:endParaRPr lang="en-US" sz="1600" b="1" baseline="0" dirty="0"/>
        </a:p>
      </dgm:t>
    </dgm:pt>
    <dgm:pt modelId="{B94A57E5-8643-4F86-B2EC-8E7921F367C3}" type="sibTrans" cxnId="{80970747-32C2-4AF2-9B68-82B21FB7C893}">
      <dgm:prSet/>
      <dgm:spPr/>
      <dgm:t>
        <a:bodyPr/>
        <a:lstStyle/>
        <a:p>
          <a:endParaRPr lang="en-US"/>
        </a:p>
      </dgm:t>
    </dgm:pt>
    <dgm:pt modelId="{6FE7D236-DE76-43E2-A80B-9C244196BB93}" type="parTrans" cxnId="{80970747-32C2-4AF2-9B68-82B21FB7C893}">
      <dgm:prSet/>
      <dgm:spPr/>
      <dgm:t>
        <a:bodyPr/>
        <a:lstStyle/>
        <a:p>
          <a:endParaRPr lang="en-US"/>
        </a:p>
      </dgm:t>
    </dgm:pt>
    <dgm:pt modelId="{7DE0ECF5-E118-4304-9631-D4054A57AFD5}" type="pres">
      <dgm:prSet presAssocID="{74ED076C-E1F9-4B64-BD58-5BD47D7C18E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9708AB-5873-45CF-971D-66DCD1DB87B8}" type="pres">
      <dgm:prSet presAssocID="{74ED076C-E1F9-4B64-BD58-5BD47D7C18E0}" presName="arrow" presStyleLbl="bgShp" presStyleIdx="0" presStyleCnt="1" custScaleX="117487" custLinFactNeighborX="-2401" custLinFactNeighborY="-100000"/>
      <dgm:spPr/>
    </dgm:pt>
    <dgm:pt modelId="{B4AB32BA-45A2-4654-9F24-E8138561E6BF}" type="pres">
      <dgm:prSet presAssocID="{74ED076C-E1F9-4B64-BD58-5BD47D7C18E0}" presName="linearProcess" presStyleCnt="0"/>
      <dgm:spPr/>
    </dgm:pt>
    <dgm:pt modelId="{3CBBB8BB-2DD8-4E5A-83DD-9F2E98400076}" type="pres">
      <dgm:prSet presAssocID="{97B92FFE-69A2-4E67-9F16-7F70EE666CD1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680A6-AED3-48D8-A64F-0F7A337002D8}" type="pres">
      <dgm:prSet presAssocID="{B94A57E5-8643-4F86-B2EC-8E7921F367C3}" presName="sibTrans" presStyleCnt="0"/>
      <dgm:spPr/>
    </dgm:pt>
    <dgm:pt modelId="{72D2744E-BAB6-45F1-AF03-8E01AB09BD1E}" type="pres">
      <dgm:prSet presAssocID="{F6CB559D-93F6-4D23-A8CE-CDB8D1A8C37E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2A2FD1-F69E-491F-98B5-D7D17E13CA20}" type="pres">
      <dgm:prSet presAssocID="{6C2C8AE0-16E7-4C9C-BC86-7ECC986236EE}" presName="sibTrans" presStyleCnt="0"/>
      <dgm:spPr/>
    </dgm:pt>
    <dgm:pt modelId="{3EAD08B2-9B9C-41A0-845F-826306FFA831}" type="pres">
      <dgm:prSet presAssocID="{5E06B41D-4100-4D27-BF9D-6C4CE58D8A9A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5DBAD2-06A3-4FAA-848B-70C98533E09F}" type="pres">
      <dgm:prSet presAssocID="{265F2FB6-6E84-42CB-8B60-B2A8AA3F0ADB}" presName="sibTrans" presStyleCnt="0"/>
      <dgm:spPr/>
    </dgm:pt>
    <dgm:pt modelId="{B34F5DDA-E67F-460C-950F-0792D3045291}" type="pres">
      <dgm:prSet presAssocID="{E0A28DB4-F092-4753-B019-A4CC5E754FD8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C47442-E8C0-4DA8-B854-F461CE2FB437}" type="pres">
      <dgm:prSet presAssocID="{EAED9D9C-E558-4AE5-A1BC-62EFB06FB274}" presName="sibTrans" presStyleCnt="0"/>
      <dgm:spPr/>
    </dgm:pt>
    <dgm:pt modelId="{C2248938-1F02-4DCC-B159-E3051AA199FC}" type="pres">
      <dgm:prSet presAssocID="{32CC8E2E-5100-49D5-835C-1CEF13A74336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9C1790-0418-4625-9E54-9AA73235405D}" type="presOf" srcId="{E0A28DB4-F092-4753-B019-A4CC5E754FD8}" destId="{B34F5DDA-E67F-460C-950F-0792D3045291}" srcOrd="0" destOrd="0" presId="urn:microsoft.com/office/officeart/2005/8/layout/hProcess9"/>
    <dgm:cxn modelId="{C7E07342-869C-4EDB-9C98-0E6DE05D1293}" type="presOf" srcId="{97B92FFE-69A2-4E67-9F16-7F70EE666CD1}" destId="{3CBBB8BB-2DD8-4E5A-83DD-9F2E98400076}" srcOrd="0" destOrd="0" presId="urn:microsoft.com/office/officeart/2005/8/layout/hProcess9"/>
    <dgm:cxn modelId="{11848B21-A0E8-4029-9C68-0B17CEFC7E83}" type="presOf" srcId="{F6CB559D-93F6-4D23-A8CE-CDB8D1A8C37E}" destId="{72D2744E-BAB6-45F1-AF03-8E01AB09BD1E}" srcOrd="0" destOrd="0" presId="urn:microsoft.com/office/officeart/2005/8/layout/hProcess9"/>
    <dgm:cxn modelId="{86D52248-A9DD-424A-AE24-DDB98782F91B}" srcId="{74ED076C-E1F9-4B64-BD58-5BD47D7C18E0}" destId="{F6CB559D-93F6-4D23-A8CE-CDB8D1A8C37E}" srcOrd="1" destOrd="0" parTransId="{6D43F80B-B692-4518-8A20-A3318C563A22}" sibTransId="{6C2C8AE0-16E7-4C9C-BC86-7ECC986236EE}"/>
    <dgm:cxn modelId="{968E8EBA-670B-47BD-A688-A8386E16D898}" type="presOf" srcId="{32CC8E2E-5100-49D5-835C-1CEF13A74336}" destId="{C2248938-1F02-4DCC-B159-E3051AA199FC}" srcOrd="0" destOrd="0" presId="urn:microsoft.com/office/officeart/2005/8/layout/hProcess9"/>
    <dgm:cxn modelId="{9CB29E89-478F-41D5-93ED-4B6F7E06A7CC}" srcId="{74ED076C-E1F9-4B64-BD58-5BD47D7C18E0}" destId="{E0A28DB4-F092-4753-B019-A4CC5E754FD8}" srcOrd="3" destOrd="0" parTransId="{7C7A37EF-F962-4C75-8544-D03C97D23C33}" sibTransId="{EAED9D9C-E558-4AE5-A1BC-62EFB06FB274}"/>
    <dgm:cxn modelId="{BB870439-04EB-416E-BD0F-8810E9EF3E1A}" type="presOf" srcId="{5E06B41D-4100-4D27-BF9D-6C4CE58D8A9A}" destId="{3EAD08B2-9B9C-41A0-845F-826306FFA831}" srcOrd="0" destOrd="0" presId="urn:microsoft.com/office/officeart/2005/8/layout/hProcess9"/>
    <dgm:cxn modelId="{80970747-32C2-4AF2-9B68-82B21FB7C893}" srcId="{74ED076C-E1F9-4B64-BD58-5BD47D7C18E0}" destId="{97B92FFE-69A2-4E67-9F16-7F70EE666CD1}" srcOrd="0" destOrd="0" parTransId="{6FE7D236-DE76-43E2-A80B-9C244196BB93}" sibTransId="{B94A57E5-8643-4F86-B2EC-8E7921F367C3}"/>
    <dgm:cxn modelId="{7A666CBE-6F9D-47F7-9062-82BF1BA72E85}" type="presOf" srcId="{74ED076C-E1F9-4B64-BD58-5BD47D7C18E0}" destId="{7DE0ECF5-E118-4304-9631-D4054A57AFD5}" srcOrd="0" destOrd="0" presId="urn:microsoft.com/office/officeart/2005/8/layout/hProcess9"/>
    <dgm:cxn modelId="{B0610D94-E7B8-4B8A-9289-4B9E6671ABD7}" srcId="{74ED076C-E1F9-4B64-BD58-5BD47D7C18E0}" destId="{32CC8E2E-5100-49D5-835C-1CEF13A74336}" srcOrd="4" destOrd="0" parTransId="{CFA3D82F-8370-43C8-92A0-C65C1EE1D2D6}" sibTransId="{6E5F63C8-0D4B-4BAD-891C-957682C829A0}"/>
    <dgm:cxn modelId="{8F7E2E0E-FFD5-4E32-B7E4-AEABDB9B355B}" srcId="{74ED076C-E1F9-4B64-BD58-5BD47D7C18E0}" destId="{5E06B41D-4100-4D27-BF9D-6C4CE58D8A9A}" srcOrd="2" destOrd="0" parTransId="{0CA35B71-B063-4068-A302-7DBA8EF43ACD}" sibTransId="{265F2FB6-6E84-42CB-8B60-B2A8AA3F0ADB}"/>
    <dgm:cxn modelId="{676FBF90-1D66-40B7-98E8-CB031666F5AF}" type="presParOf" srcId="{7DE0ECF5-E118-4304-9631-D4054A57AFD5}" destId="{0A9708AB-5873-45CF-971D-66DCD1DB87B8}" srcOrd="0" destOrd="0" presId="urn:microsoft.com/office/officeart/2005/8/layout/hProcess9"/>
    <dgm:cxn modelId="{7E66C29B-016F-4B91-BF8B-F78899E76D35}" type="presParOf" srcId="{7DE0ECF5-E118-4304-9631-D4054A57AFD5}" destId="{B4AB32BA-45A2-4654-9F24-E8138561E6BF}" srcOrd="1" destOrd="0" presId="urn:microsoft.com/office/officeart/2005/8/layout/hProcess9"/>
    <dgm:cxn modelId="{D009919F-A4B2-414D-9020-208AA8B55124}" type="presParOf" srcId="{B4AB32BA-45A2-4654-9F24-E8138561E6BF}" destId="{3CBBB8BB-2DD8-4E5A-83DD-9F2E98400076}" srcOrd="0" destOrd="0" presId="urn:microsoft.com/office/officeart/2005/8/layout/hProcess9"/>
    <dgm:cxn modelId="{EF19C57E-F460-49FC-9BF5-09BB7D4FB5CB}" type="presParOf" srcId="{B4AB32BA-45A2-4654-9F24-E8138561E6BF}" destId="{0AA680A6-AED3-48D8-A64F-0F7A337002D8}" srcOrd="1" destOrd="0" presId="urn:microsoft.com/office/officeart/2005/8/layout/hProcess9"/>
    <dgm:cxn modelId="{C8EF443E-94CB-4092-8231-7F641B345B2A}" type="presParOf" srcId="{B4AB32BA-45A2-4654-9F24-E8138561E6BF}" destId="{72D2744E-BAB6-45F1-AF03-8E01AB09BD1E}" srcOrd="2" destOrd="0" presId="urn:microsoft.com/office/officeart/2005/8/layout/hProcess9"/>
    <dgm:cxn modelId="{787331F4-FE71-4374-A6CB-6E6EE8489F21}" type="presParOf" srcId="{B4AB32BA-45A2-4654-9F24-E8138561E6BF}" destId="{1E2A2FD1-F69E-491F-98B5-D7D17E13CA20}" srcOrd="3" destOrd="0" presId="urn:microsoft.com/office/officeart/2005/8/layout/hProcess9"/>
    <dgm:cxn modelId="{47181F6D-85ED-40FD-894F-6B3F92779847}" type="presParOf" srcId="{B4AB32BA-45A2-4654-9F24-E8138561E6BF}" destId="{3EAD08B2-9B9C-41A0-845F-826306FFA831}" srcOrd="4" destOrd="0" presId="urn:microsoft.com/office/officeart/2005/8/layout/hProcess9"/>
    <dgm:cxn modelId="{7DB5F378-D253-4DF7-82D6-AA4D4B6911E5}" type="presParOf" srcId="{B4AB32BA-45A2-4654-9F24-E8138561E6BF}" destId="{1E5DBAD2-06A3-4FAA-848B-70C98533E09F}" srcOrd="5" destOrd="0" presId="urn:microsoft.com/office/officeart/2005/8/layout/hProcess9"/>
    <dgm:cxn modelId="{8F4D7BD1-9182-4689-B88C-1D8CBAB84AE8}" type="presParOf" srcId="{B4AB32BA-45A2-4654-9F24-E8138561E6BF}" destId="{B34F5DDA-E67F-460C-950F-0792D3045291}" srcOrd="6" destOrd="0" presId="urn:microsoft.com/office/officeart/2005/8/layout/hProcess9"/>
    <dgm:cxn modelId="{AE18D52B-5779-42F4-8E68-52F0FD1C3EAA}" type="presParOf" srcId="{B4AB32BA-45A2-4654-9F24-E8138561E6BF}" destId="{08C47442-E8C0-4DA8-B854-F461CE2FB437}" srcOrd="7" destOrd="0" presId="urn:microsoft.com/office/officeart/2005/8/layout/hProcess9"/>
    <dgm:cxn modelId="{8753E0E8-6353-4088-9D79-48393B80755F}" type="presParOf" srcId="{B4AB32BA-45A2-4654-9F24-E8138561E6BF}" destId="{C2248938-1F02-4DCC-B159-E3051AA199F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137A53D-5E92-4BAD-8300-7F3A32AC09DB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80E119-7F3C-49F4-A78C-BB94CFF69A15}">
      <dgm:prSet custT="1"/>
      <dgm:spPr/>
      <dgm:t>
        <a:bodyPr/>
        <a:lstStyle/>
        <a:p>
          <a:pPr rtl="0"/>
          <a:r>
            <a:rPr lang="en-US" sz="1800" b="1" baseline="0" dirty="0" smtClean="0"/>
            <a:t>Project Management Position</a:t>
          </a:r>
          <a:endParaRPr lang="en-US" sz="1800" b="1" baseline="0" dirty="0"/>
        </a:p>
      </dgm:t>
    </dgm:pt>
    <dgm:pt modelId="{BDD26D50-1AF5-4B0B-AF2B-9060FF8ED4E6}" type="parTrans" cxnId="{B7D37E32-5FB2-4764-82CB-FD36CC8799A7}">
      <dgm:prSet/>
      <dgm:spPr/>
      <dgm:t>
        <a:bodyPr/>
        <a:lstStyle/>
        <a:p>
          <a:endParaRPr lang="en-US"/>
        </a:p>
      </dgm:t>
    </dgm:pt>
    <dgm:pt modelId="{E8275AEF-65C7-4FD3-80BF-9EAC602F8018}" type="sibTrans" cxnId="{B7D37E32-5FB2-4764-82CB-FD36CC8799A7}">
      <dgm:prSet/>
      <dgm:spPr/>
      <dgm:t>
        <a:bodyPr/>
        <a:lstStyle/>
        <a:p>
          <a:endParaRPr lang="en-US"/>
        </a:p>
      </dgm:t>
    </dgm:pt>
    <dgm:pt modelId="{89B81AB9-A25E-4DC0-BD13-DF1609A5AE68}">
      <dgm:prSet custT="1"/>
      <dgm:spPr/>
      <dgm:t>
        <a:bodyPr/>
        <a:lstStyle/>
        <a:p>
          <a:pPr rtl="0"/>
          <a:r>
            <a:rPr lang="en-US" sz="1800" b="1" baseline="0" dirty="0" smtClean="0"/>
            <a:t>Advanced Degree Certification</a:t>
          </a:r>
          <a:endParaRPr lang="en-US" sz="1800" b="1" baseline="0" dirty="0"/>
        </a:p>
      </dgm:t>
    </dgm:pt>
    <dgm:pt modelId="{3E913FA6-4FAA-4EFB-A675-534852F88EDA}" type="parTrans" cxnId="{5266FC8B-0C47-494B-82DA-E65482BF78F6}">
      <dgm:prSet/>
      <dgm:spPr/>
      <dgm:t>
        <a:bodyPr/>
        <a:lstStyle/>
        <a:p>
          <a:endParaRPr lang="en-US"/>
        </a:p>
      </dgm:t>
    </dgm:pt>
    <dgm:pt modelId="{46E0C5C2-9155-4FC3-89B1-893A011488BE}" type="sibTrans" cxnId="{5266FC8B-0C47-494B-82DA-E65482BF78F6}">
      <dgm:prSet/>
      <dgm:spPr/>
      <dgm:t>
        <a:bodyPr/>
        <a:lstStyle/>
        <a:p>
          <a:endParaRPr lang="en-US"/>
        </a:p>
      </dgm:t>
    </dgm:pt>
    <dgm:pt modelId="{CFB6A1C8-3649-499F-ACFB-83746F3B57F4}" type="pres">
      <dgm:prSet presAssocID="{A137A53D-5E92-4BAD-8300-7F3A32AC09D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86C0D2-A07C-4BED-B4D1-1F7DC8D0A79B}" type="pres">
      <dgm:prSet presAssocID="{A137A53D-5E92-4BAD-8300-7F3A32AC09DB}" presName="ribbon" presStyleLbl="node1" presStyleIdx="0" presStyleCnt="1"/>
      <dgm:spPr/>
    </dgm:pt>
    <dgm:pt modelId="{A3F03188-A2AF-4437-A8CE-BE5765FAD079}" type="pres">
      <dgm:prSet presAssocID="{A137A53D-5E92-4BAD-8300-7F3A32AC09DB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832B3-51C0-439A-BE4D-B5CFBA38A8CE}" type="pres">
      <dgm:prSet presAssocID="{A137A53D-5E92-4BAD-8300-7F3A32AC09DB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D37E32-5FB2-4764-82CB-FD36CC8799A7}" srcId="{A137A53D-5E92-4BAD-8300-7F3A32AC09DB}" destId="{F380E119-7F3C-49F4-A78C-BB94CFF69A15}" srcOrd="0" destOrd="0" parTransId="{BDD26D50-1AF5-4B0B-AF2B-9060FF8ED4E6}" sibTransId="{E8275AEF-65C7-4FD3-80BF-9EAC602F8018}"/>
    <dgm:cxn modelId="{2A836FB9-8BF8-4C54-83B2-EB6BC52ED520}" type="presOf" srcId="{89B81AB9-A25E-4DC0-BD13-DF1609A5AE68}" destId="{7B7832B3-51C0-439A-BE4D-B5CFBA38A8CE}" srcOrd="0" destOrd="0" presId="urn:microsoft.com/office/officeart/2005/8/layout/arrow6"/>
    <dgm:cxn modelId="{5266FC8B-0C47-494B-82DA-E65482BF78F6}" srcId="{A137A53D-5E92-4BAD-8300-7F3A32AC09DB}" destId="{89B81AB9-A25E-4DC0-BD13-DF1609A5AE68}" srcOrd="1" destOrd="0" parTransId="{3E913FA6-4FAA-4EFB-A675-534852F88EDA}" sibTransId="{46E0C5C2-9155-4FC3-89B1-893A011488BE}"/>
    <dgm:cxn modelId="{7A2672F5-17F1-4D21-B9A3-2E3DD669F3DF}" type="presOf" srcId="{F380E119-7F3C-49F4-A78C-BB94CFF69A15}" destId="{A3F03188-A2AF-4437-A8CE-BE5765FAD079}" srcOrd="0" destOrd="0" presId="urn:microsoft.com/office/officeart/2005/8/layout/arrow6"/>
    <dgm:cxn modelId="{DDE767F5-3D00-458B-981C-C6B1D4556C7E}" type="presOf" srcId="{A137A53D-5E92-4BAD-8300-7F3A32AC09DB}" destId="{CFB6A1C8-3649-499F-ACFB-83746F3B57F4}" srcOrd="0" destOrd="0" presId="urn:microsoft.com/office/officeart/2005/8/layout/arrow6"/>
    <dgm:cxn modelId="{5B15CF02-EA62-4965-9F77-84B8D4998013}" type="presParOf" srcId="{CFB6A1C8-3649-499F-ACFB-83746F3B57F4}" destId="{0A86C0D2-A07C-4BED-B4D1-1F7DC8D0A79B}" srcOrd="0" destOrd="0" presId="urn:microsoft.com/office/officeart/2005/8/layout/arrow6"/>
    <dgm:cxn modelId="{465A51AB-6BC9-41BA-879F-08C7946CECC1}" type="presParOf" srcId="{CFB6A1C8-3649-499F-ACFB-83746F3B57F4}" destId="{A3F03188-A2AF-4437-A8CE-BE5765FAD079}" srcOrd="1" destOrd="0" presId="urn:microsoft.com/office/officeart/2005/8/layout/arrow6"/>
    <dgm:cxn modelId="{991F3E94-AA04-4EF5-AF83-FC221C673060}" type="presParOf" srcId="{CFB6A1C8-3649-499F-ACFB-83746F3B57F4}" destId="{7B7832B3-51C0-439A-BE4D-B5CFBA38A8C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22DCAFE-D7C0-4073-A7F8-69F5016BB6EC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204E31-199B-4814-AE9A-318FBBE3B2C8}">
      <dgm:prSet custT="1"/>
      <dgm:spPr/>
      <dgm:t>
        <a:bodyPr/>
        <a:lstStyle/>
        <a:p>
          <a:pPr rtl="0"/>
          <a:r>
            <a:rPr lang="en-US" sz="1800" b="1" baseline="0" dirty="0" smtClean="0"/>
            <a:t>“Context &amp; Trends” course as the   foundation step</a:t>
          </a:r>
          <a:endParaRPr lang="en-US" sz="1800" b="1" baseline="0" dirty="0"/>
        </a:p>
      </dgm:t>
    </dgm:pt>
    <dgm:pt modelId="{810AAAFF-6C9E-425F-9333-B5F08A7CA28A}" type="parTrans" cxnId="{DCD590F1-CD5B-4226-B5C5-F5A871412645}">
      <dgm:prSet/>
      <dgm:spPr/>
      <dgm:t>
        <a:bodyPr/>
        <a:lstStyle/>
        <a:p>
          <a:endParaRPr lang="en-US"/>
        </a:p>
      </dgm:t>
    </dgm:pt>
    <dgm:pt modelId="{A2FF6CF4-4FED-4BF5-914A-13B1065BD67E}" type="sibTrans" cxnId="{DCD590F1-CD5B-4226-B5C5-F5A871412645}">
      <dgm:prSet/>
      <dgm:spPr/>
      <dgm:t>
        <a:bodyPr/>
        <a:lstStyle/>
        <a:p>
          <a:endParaRPr lang="en-US"/>
        </a:p>
      </dgm:t>
    </dgm:pt>
    <dgm:pt modelId="{106179BB-7C08-43B6-9AAC-9766DD0BCD56}">
      <dgm:prSet custT="1"/>
      <dgm:spPr/>
      <dgm:t>
        <a:bodyPr/>
        <a:lstStyle/>
        <a:p>
          <a:pPr rtl="0"/>
          <a:r>
            <a:rPr lang="en-US" sz="1800" b="1" baseline="0" dirty="0" smtClean="0"/>
            <a:t>Limit the scope of the project</a:t>
          </a:r>
          <a:endParaRPr lang="en-US" sz="1800" b="1" baseline="0" dirty="0"/>
        </a:p>
      </dgm:t>
    </dgm:pt>
    <dgm:pt modelId="{35E433D7-1DF3-4BD6-B871-23CFE9AB5970}" type="parTrans" cxnId="{9288FF0F-A7EA-45C0-8025-2D9BE84D3536}">
      <dgm:prSet/>
      <dgm:spPr/>
      <dgm:t>
        <a:bodyPr/>
        <a:lstStyle/>
        <a:p>
          <a:endParaRPr lang="en-US"/>
        </a:p>
      </dgm:t>
    </dgm:pt>
    <dgm:pt modelId="{E12B9102-C97E-4AE5-A455-D2263AC1FA28}" type="sibTrans" cxnId="{9288FF0F-A7EA-45C0-8025-2D9BE84D3536}">
      <dgm:prSet/>
      <dgm:spPr/>
      <dgm:t>
        <a:bodyPr/>
        <a:lstStyle/>
        <a:p>
          <a:endParaRPr lang="en-US"/>
        </a:p>
      </dgm:t>
    </dgm:pt>
    <dgm:pt modelId="{CB807035-F4EC-4414-8C3B-18AD8AC3045A}" type="pres">
      <dgm:prSet presAssocID="{722DCAFE-D7C0-4073-A7F8-69F5016BB6E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2187B3-AECC-4A17-B0D9-DFD9AF1C8A17}" type="pres">
      <dgm:prSet presAssocID="{722DCAFE-D7C0-4073-A7F8-69F5016BB6EC}" presName="ribbon" presStyleLbl="node1" presStyleIdx="0" presStyleCnt="1"/>
      <dgm:spPr/>
    </dgm:pt>
    <dgm:pt modelId="{14EBBED8-7A58-4698-BBBE-39EA9D7B4AE6}" type="pres">
      <dgm:prSet presAssocID="{722DCAFE-D7C0-4073-A7F8-69F5016BB6EC}" presName="leftArrowText" presStyleLbl="node1" presStyleIdx="0" presStyleCnt="1" custScaleY="12885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CF9585-18DF-4921-9DE8-B3BC4A05AD18}" type="pres">
      <dgm:prSet presAssocID="{722DCAFE-D7C0-4073-A7F8-69F5016BB6E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A5DF46-3DEA-4887-9BDF-DDDBF4813DB1}" type="presOf" srcId="{722DCAFE-D7C0-4073-A7F8-69F5016BB6EC}" destId="{CB807035-F4EC-4414-8C3B-18AD8AC3045A}" srcOrd="0" destOrd="0" presId="urn:microsoft.com/office/officeart/2005/8/layout/arrow6"/>
    <dgm:cxn modelId="{28B09306-3D52-41CE-ABA3-E66058E3AA01}" type="presOf" srcId="{3A204E31-199B-4814-AE9A-318FBBE3B2C8}" destId="{14EBBED8-7A58-4698-BBBE-39EA9D7B4AE6}" srcOrd="0" destOrd="0" presId="urn:microsoft.com/office/officeart/2005/8/layout/arrow6"/>
    <dgm:cxn modelId="{9288FF0F-A7EA-45C0-8025-2D9BE84D3536}" srcId="{722DCAFE-D7C0-4073-A7F8-69F5016BB6EC}" destId="{106179BB-7C08-43B6-9AAC-9766DD0BCD56}" srcOrd="1" destOrd="0" parTransId="{35E433D7-1DF3-4BD6-B871-23CFE9AB5970}" sibTransId="{E12B9102-C97E-4AE5-A455-D2263AC1FA28}"/>
    <dgm:cxn modelId="{7517A5B1-8B63-48E9-9FF4-236DC29F58FD}" type="presOf" srcId="{106179BB-7C08-43B6-9AAC-9766DD0BCD56}" destId="{B4CF9585-18DF-4921-9DE8-B3BC4A05AD18}" srcOrd="0" destOrd="0" presId="urn:microsoft.com/office/officeart/2005/8/layout/arrow6"/>
    <dgm:cxn modelId="{DCD590F1-CD5B-4226-B5C5-F5A871412645}" srcId="{722DCAFE-D7C0-4073-A7F8-69F5016BB6EC}" destId="{3A204E31-199B-4814-AE9A-318FBBE3B2C8}" srcOrd="0" destOrd="0" parTransId="{810AAAFF-6C9E-425F-9333-B5F08A7CA28A}" sibTransId="{A2FF6CF4-4FED-4BF5-914A-13B1065BD67E}"/>
    <dgm:cxn modelId="{948BE3D2-7749-47FE-9D8D-86CF9820A213}" type="presParOf" srcId="{CB807035-F4EC-4414-8C3B-18AD8AC3045A}" destId="{792187B3-AECC-4A17-B0D9-DFD9AF1C8A17}" srcOrd="0" destOrd="0" presId="urn:microsoft.com/office/officeart/2005/8/layout/arrow6"/>
    <dgm:cxn modelId="{33DC2B4E-4B9A-4E96-99DC-B00597EB305A}" type="presParOf" srcId="{CB807035-F4EC-4414-8C3B-18AD8AC3045A}" destId="{14EBBED8-7A58-4698-BBBE-39EA9D7B4AE6}" srcOrd="1" destOrd="0" presId="urn:microsoft.com/office/officeart/2005/8/layout/arrow6"/>
    <dgm:cxn modelId="{84D523EA-1F43-4128-812C-4DACDCB2955E}" type="presParOf" srcId="{CB807035-F4EC-4414-8C3B-18AD8AC3045A}" destId="{B4CF9585-18DF-4921-9DE8-B3BC4A05AD1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21B829-E6F2-4DF3-882A-3DE9EE0009A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079FEB-4F3C-4898-93F0-966447E7D33D}">
      <dgm:prSet phldrT="[Text]" custT="1"/>
      <dgm:spPr/>
      <dgm:t>
        <a:bodyPr/>
        <a:lstStyle/>
        <a:p>
          <a:r>
            <a:rPr lang="en-US" sz="2600" b="1" baseline="0" dirty="0" smtClean="0"/>
            <a:t>Project Management Concentration</a:t>
          </a:r>
          <a:endParaRPr lang="en-US" sz="2600" b="1" baseline="0" dirty="0"/>
        </a:p>
      </dgm:t>
    </dgm:pt>
    <dgm:pt modelId="{E861B394-2BA0-4ED2-94BD-044E6873AE03}" type="parTrans" cxnId="{AFAB2AB0-FE59-4D32-9898-47382FAC938D}">
      <dgm:prSet/>
      <dgm:spPr/>
      <dgm:t>
        <a:bodyPr/>
        <a:lstStyle/>
        <a:p>
          <a:endParaRPr lang="en-US"/>
        </a:p>
      </dgm:t>
    </dgm:pt>
    <dgm:pt modelId="{A46BCD55-A721-45B2-8E9D-A0EE224B1BF0}" type="sibTrans" cxnId="{AFAB2AB0-FE59-4D32-9898-47382FAC938D}">
      <dgm:prSet/>
      <dgm:spPr/>
      <dgm:t>
        <a:bodyPr/>
        <a:lstStyle/>
        <a:p>
          <a:endParaRPr lang="en-US"/>
        </a:p>
      </dgm:t>
    </dgm:pt>
    <dgm:pt modelId="{6E5CD67A-CC0D-4E4F-8547-3F962EEC9CC8}">
      <dgm:prSet phldrT="[Text]" custT="1"/>
      <dgm:spPr/>
      <dgm:t>
        <a:bodyPr/>
        <a:lstStyle/>
        <a:p>
          <a:r>
            <a:rPr lang="en-US" sz="2600" b="0" baseline="0" dirty="0" smtClean="0"/>
            <a:t>Project Management</a:t>
          </a:r>
          <a:endParaRPr lang="en-US" sz="2600" b="0" baseline="0" dirty="0"/>
        </a:p>
      </dgm:t>
    </dgm:pt>
    <dgm:pt modelId="{27DCB591-1637-4F14-80E0-BFDAD4CB71D4}" type="parTrans" cxnId="{7C9545DA-6461-4109-90D4-81EC4E0AE05E}">
      <dgm:prSet/>
      <dgm:spPr/>
      <dgm:t>
        <a:bodyPr/>
        <a:lstStyle/>
        <a:p>
          <a:endParaRPr lang="en-US"/>
        </a:p>
      </dgm:t>
    </dgm:pt>
    <dgm:pt modelId="{6C7E43E1-D0AD-4D47-BEA2-DC5B7A6EE50D}" type="sibTrans" cxnId="{7C9545DA-6461-4109-90D4-81EC4E0AE05E}">
      <dgm:prSet/>
      <dgm:spPr/>
      <dgm:t>
        <a:bodyPr/>
        <a:lstStyle/>
        <a:p>
          <a:endParaRPr lang="en-US"/>
        </a:p>
      </dgm:t>
    </dgm:pt>
    <dgm:pt modelId="{27F94C52-5223-4AB9-B1B5-AAA593CDDFF4}">
      <dgm:prSet custT="1"/>
      <dgm:spPr/>
      <dgm:t>
        <a:bodyPr/>
        <a:lstStyle/>
        <a:p>
          <a:r>
            <a:rPr lang="en-US" sz="2600" b="0" baseline="0" dirty="0" smtClean="0"/>
            <a:t>International  Project Management</a:t>
          </a:r>
        </a:p>
      </dgm:t>
    </dgm:pt>
    <dgm:pt modelId="{3046352D-A1F0-4945-8C7A-370AAF976509}" type="sibTrans" cxnId="{EB69B5F4-7586-4C9B-AA91-F30D58A9DBFB}">
      <dgm:prSet/>
      <dgm:spPr/>
      <dgm:t>
        <a:bodyPr/>
        <a:lstStyle/>
        <a:p>
          <a:endParaRPr lang="en-US"/>
        </a:p>
      </dgm:t>
    </dgm:pt>
    <dgm:pt modelId="{1D67F11C-E344-4D73-9BFC-295E5223F75C}" type="parTrans" cxnId="{EB69B5F4-7586-4C9B-AA91-F30D58A9DBFB}">
      <dgm:prSet/>
      <dgm:spPr/>
      <dgm:t>
        <a:bodyPr/>
        <a:lstStyle/>
        <a:p>
          <a:endParaRPr lang="en-US"/>
        </a:p>
      </dgm:t>
    </dgm:pt>
    <dgm:pt modelId="{3B039F9E-9F8C-4F56-965E-5203D0BA9E70}">
      <dgm:prSet custT="1"/>
      <dgm:spPr/>
      <dgm:t>
        <a:bodyPr/>
        <a:lstStyle/>
        <a:p>
          <a:r>
            <a:rPr lang="en-US" sz="2600" b="0" baseline="0" dirty="0" smtClean="0"/>
            <a:t>Advanced Project Management</a:t>
          </a:r>
        </a:p>
      </dgm:t>
    </dgm:pt>
    <dgm:pt modelId="{60280E49-1AD3-4672-BDA7-4DC145637D67}" type="sibTrans" cxnId="{87444660-298B-467E-B8D4-789A52F9E5D8}">
      <dgm:prSet/>
      <dgm:spPr/>
      <dgm:t>
        <a:bodyPr/>
        <a:lstStyle/>
        <a:p>
          <a:endParaRPr lang="en-US"/>
        </a:p>
      </dgm:t>
    </dgm:pt>
    <dgm:pt modelId="{166EFD9C-0FAA-4363-B337-6460DE7B2793}" type="parTrans" cxnId="{87444660-298B-467E-B8D4-789A52F9E5D8}">
      <dgm:prSet/>
      <dgm:spPr/>
      <dgm:t>
        <a:bodyPr/>
        <a:lstStyle/>
        <a:p>
          <a:endParaRPr lang="en-US"/>
        </a:p>
      </dgm:t>
    </dgm:pt>
    <dgm:pt modelId="{C1CC830A-B02B-4819-B1F5-BC8179209F08}" type="pres">
      <dgm:prSet presAssocID="{4221B829-E6F2-4DF3-882A-3DE9EE0009A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DB97CA-A880-4455-93D6-BD9D677B67B5}" type="pres">
      <dgm:prSet presAssocID="{C2079FEB-4F3C-4898-93F0-966447E7D33D}" presName="parentLin" presStyleCnt="0"/>
      <dgm:spPr/>
    </dgm:pt>
    <dgm:pt modelId="{EF196323-5668-48B4-A4D0-D133FB075898}" type="pres">
      <dgm:prSet presAssocID="{C2079FEB-4F3C-4898-93F0-966447E7D33D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A05B084B-3913-4596-8863-895C24218FC8}" type="pres">
      <dgm:prSet presAssocID="{C2079FEB-4F3C-4898-93F0-966447E7D33D}" presName="parentText" presStyleLbl="node1" presStyleIdx="0" presStyleCnt="1" custScaleY="33295" custLinFactNeighborX="-31014" custLinFactNeighborY="-597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2E54CB-1674-403D-855A-8D3482BF7FD5}" type="pres">
      <dgm:prSet presAssocID="{C2079FEB-4F3C-4898-93F0-966447E7D33D}" presName="negativeSpace" presStyleCnt="0"/>
      <dgm:spPr/>
    </dgm:pt>
    <dgm:pt modelId="{423DD76F-E60A-485F-8C8A-91D8D14F7407}" type="pres">
      <dgm:prSet presAssocID="{C2079FEB-4F3C-4898-93F0-966447E7D33D}" presName="childText" presStyleLbl="conFgAcc1" presStyleIdx="0" presStyleCnt="1" custScaleY="143329" custLinFactNeighborY="182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468841-5EF8-4CF6-AA30-034215849E77}" type="presOf" srcId="{27F94C52-5223-4AB9-B1B5-AAA593CDDFF4}" destId="{423DD76F-E60A-485F-8C8A-91D8D14F7407}" srcOrd="0" destOrd="2" presId="urn:microsoft.com/office/officeart/2005/8/layout/list1"/>
    <dgm:cxn modelId="{EB69B5F4-7586-4C9B-AA91-F30D58A9DBFB}" srcId="{C2079FEB-4F3C-4898-93F0-966447E7D33D}" destId="{27F94C52-5223-4AB9-B1B5-AAA593CDDFF4}" srcOrd="2" destOrd="0" parTransId="{1D67F11C-E344-4D73-9BFC-295E5223F75C}" sibTransId="{3046352D-A1F0-4945-8C7A-370AAF976509}"/>
    <dgm:cxn modelId="{7C9545DA-6461-4109-90D4-81EC4E0AE05E}" srcId="{C2079FEB-4F3C-4898-93F0-966447E7D33D}" destId="{6E5CD67A-CC0D-4E4F-8547-3F962EEC9CC8}" srcOrd="0" destOrd="0" parTransId="{27DCB591-1637-4F14-80E0-BFDAD4CB71D4}" sibTransId="{6C7E43E1-D0AD-4D47-BEA2-DC5B7A6EE50D}"/>
    <dgm:cxn modelId="{87444660-298B-467E-B8D4-789A52F9E5D8}" srcId="{C2079FEB-4F3C-4898-93F0-966447E7D33D}" destId="{3B039F9E-9F8C-4F56-965E-5203D0BA9E70}" srcOrd="1" destOrd="0" parTransId="{166EFD9C-0FAA-4363-B337-6460DE7B2793}" sibTransId="{60280E49-1AD3-4672-BDA7-4DC145637D67}"/>
    <dgm:cxn modelId="{AFAB2AB0-FE59-4D32-9898-47382FAC938D}" srcId="{4221B829-E6F2-4DF3-882A-3DE9EE0009A7}" destId="{C2079FEB-4F3C-4898-93F0-966447E7D33D}" srcOrd="0" destOrd="0" parTransId="{E861B394-2BA0-4ED2-94BD-044E6873AE03}" sibTransId="{A46BCD55-A721-45B2-8E9D-A0EE224B1BF0}"/>
    <dgm:cxn modelId="{F6C7CAF5-E7BE-44D9-B1B2-DF430348415D}" type="presOf" srcId="{C2079FEB-4F3C-4898-93F0-966447E7D33D}" destId="{A05B084B-3913-4596-8863-895C24218FC8}" srcOrd="1" destOrd="0" presId="urn:microsoft.com/office/officeart/2005/8/layout/list1"/>
    <dgm:cxn modelId="{FD2FB6C4-584B-4621-A63B-07060C438253}" type="presOf" srcId="{3B039F9E-9F8C-4F56-965E-5203D0BA9E70}" destId="{423DD76F-E60A-485F-8C8A-91D8D14F7407}" srcOrd="0" destOrd="1" presId="urn:microsoft.com/office/officeart/2005/8/layout/list1"/>
    <dgm:cxn modelId="{47DBED84-7DB0-499C-A0AA-758879444D3C}" type="presOf" srcId="{4221B829-E6F2-4DF3-882A-3DE9EE0009A7}" destId="{C1CC830A-B02B-4819-B1F5-BC8179209F08}" srcOrd="0" destOrd="0" presId="urn:microsoft.com/office/officeart/2005/8/layout/list1"/>
    <dgm:cxn modelId="{1F1829DD-58A6-4511-A0ED-04B9DBE3F761}" type="presOf" srcId="{C2079FEB-4F3C-4898-93F0-966447E7D33D}" destId="{EF196323-5668-48B4-A4D0-D133FB075898}" srcOrd="0" destOrd="0" presId="urn:microsoft.com/office/officeart/2005/8/layout/list1"/>
    <dgm:cxn modelId="{8AD8BCCA-4DFC-43BC-A8BF-9642D44DCA78}" type="presOf" srcId="{6E5CD67A-CC0D-4E4F-8547-3F962EEC9CC8}" destId="{423DD76F-E60A-485F-8C8A-91D8D14F7407}" srcOrd="0" destOrd="0" presId="urn:microsoft.com/office/officeart/2005/8/layout/list1"/>
    <dgm:cxn modelId="{B9C11DEC-FD9D-451E-A6E4-FB05AB8F5BD2}" type="presParOf" srcId="{C1CC830A-B02B-4819-B1F5-BC8179209F08}" destId="{B6DB97CA-A880-4455-93D6-BD9D677B67B5}" srcOrd="0" destOrd="0" presId="urn:microsoft.com/office/officeart/2005/8/layout/list1"/>
    <dgm:cxn modelId="{85F8E79F-6A30-47AB-A411-76BEED075D21}" type="presParOf" srcId="{B6DB97CA-A880-4455-93D6-BD9D677B67B5}" destId="{EF196323-5668-48B4-A4D0-D133FB075898}" srcOrd="0" destOrd="0" presId="urn:microsoft.com/office/officeart/2005/8/layout/list1"/>
    <dgm:cxn modelId="{514EF4E9-397B-49BB-9278-2FB960AC6CD1}" type="presParOf" srcId="{B6DB97CA-A880-4455-93D6-BD9D677B67B5}" destId="{A05B084B-3913-4596-8863-895C24218FC8}" srcOrd="1" destOrd="0" presId="urn:microsoft.com/office/officeart/2005/8/layout/list1"/>
    <dgm:cxn modelId="{9C84972C-8B33-4DC6-BE7D-D58B22B74D24}" type="presParOf" srcId="{C1CC830A-B02B-4819-B1F5-BC8179209F08}" destId="{092E54CB-1674-403D-855A-8D3482BF7FD5}" srcOrd="1" destOrd="0" presId="urn:microsoft.com/office/officeart/2005/8/layout/list1"/>
    <dgm:cxn modelId="{20A06519-E3DF-4942-A25F-54655BE54055}" type="presParOf" srcId="{C1CC830A-B02B-4819-B1F5-BC8179209F08}" destId="{423DD76F-E60A-485F-8C8A-91D8D14F740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137A53D-5E92-4BAD-8300-7F3A32AC09DB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BE0D70-70D2-46C7-A60E-C53695E953F8}">
      <dgm:prSet custT="1"/>
      <dgm:spPr/>
      <dgm:t>
        <a:bodyPr/>
        <a:lstStyle/>
        <a:p>
          <a:pPr rtl="0"/>
          <a:r>
            <a:rPr lang="en-US" sz="1800" b="1" baseline="0" dirty="0" smtClean="0"/>
            <a:t>HTML 5 and CSS 3 User Interactive Features</a:t>
          </a:r>
          <a:endParaRPr lang="en-US" sz="1800" b="1" baseline="0" dirty="0"/>
        </a:p>
      </dgm:t>
    </dgm:pt>
    <dgm:pt modelId="{DE7B9448-57BC-44DF-842A-5350EDB785C0}" type="parTrans" cxnId="{DE54E827-BBD8-4988-B7A1-813F179DB271}">
      <dgm:prSet/>
      <dgm:spPr/>
      <dgm:t>
        <a:bodyPr/>
        <a:lstStyle/>
        <a:p>
          <a:endParaRPr lang="en-US"/>
        </a:p>
      </dgm:t>
    </dgm:pt>
    <dgm:pt modelId="{9D068D9E-0B4F-489C-8433-C148C0863873}" type="sibTrans" cxnId="{DE54E827-BBD8-4988-B7A1-813F179DB271}">
      <dgm:prSet/>
      <dgm:spPr/>
      <dgm:t>
        <a:bodyPr/>
        <a:lstStyle/>
        <a:p>
          <a:endParaRPr lang="en-US"/>
        </a:p>
      </dgm:t>
    </dgm:pt>
    <dgm:pt modelId="{F380E119-7F3C-49F4-A78C-BB94CFF69A15}">
      <dgm:prSet custT="1"/>
      <dgm:spPr/>
      <dgm:t>
        <a:bodyPr/>
        <a:lstStyle/>
        <a:p>
          <a:pPr rtl="0"/>
          <a:r>
            <a:rPr lang="en-US" sz="1800" b="1" baseline="0" dirty="0" smtClean="0"/>
            <a:t>Feedback Web Page</a:t>
          </a:r>
          <a:endParaRPr lang="en-US" sz="1800" b="1" baseline="0" dirty="0"/>
        </a:p>
      </dgm:t>
    </dgm:pt>
    <dgm:pt modelId="{BDD26D50-1AF5-4B0B-AF2B-9060FF8ED4E6}" type="parTrans" cxnId="{B7D37E32-5FB2-4764-82CB-FD36CC8799A7}">
      <dgm:prSet/>
      <dgm:spPr/>
      <dgm:t>
        <a:bodyPr/>
        <a:lstStyle/>
        <a:p>
          <a:endParaRPr lang="en-US"/>
        </a:p>
      </dgm:t>
    </dgm:pt>
    <dgm:pt modelId="{E8275AEF-65C7-4FD3-80BF-9EAC602F8018}" type="sibTrans" cxnId="{B7D37E32-5FB2-4764-82CB-FD36CC8799A7}">
      <dgm:prSet/>
      <dgm:spPr/>
      <dgm:t>
        <a:bodyPr/>
        <a:lstStyle/>
        <a:p>
          <a:endParaRPr lang="en-US"/>
        </a:p>
      </dgm:t>
    </dgm:pt>
    <dgm:pt modelId="{CFB6A1C8-3649-499F-ACFB-83746F3B57F4}" type="pres">
      <dgm:prSet presAssocID="{A137A53D-5E92-4BAD-8300-7F3A32AC09D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86C0D2-A07C-4BED-B4D1-1F7DC8D0A79B}" type="pres">
      <dgm:prSet presAssocID="{A137A53D-5E92-4BAD-8300-7F3A32AC09DB}" presName="ribbon" presStyleLbl="node1" presStyleIdx="0" presStyleCnt="1"/>
      <dgm:spPr/>
    </dgm:pt>
    <dgm:pt modelId="{A3F03188-A2AF-4437-A8CE-BE5765FAD079}" type="pres">
      <dgm:prSet presAssocID="{A137A53D-5E92-4BAD-8300-7F3A32AC09DB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832B3-51C0-439A-BE4D-B5CFBA38A8CE}" type="pres">
      <dgm:prSet presAssocID="{A137A53D-5E92-4BAD-8300-7F3A32AC09DB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5E4C43-9B9F-4B9D-8FFB-6EAB9DB94481}" type="presOf" srcId="{F380E119-7F3C-49F4-A78C-BB94CFF69A15}" destId="{7B7832B3-51C0-439A-BE4D-B5CFBA38A8CE}" srcOrd="0" destOrd="0" presId="urn:microsoft.com/office/officeart/2005/8/layout/arrow6"/>
    <dgm:cxn modelId="{6A14C204-E812-40C9-B115-9B7E85618C20}" type="presOf" srcId="{A137A53D-5E92-4BAD-8300-7F3A32AC09DB}" destId="{CFB6A1C8-3649-499F-ACFB-83746F3B57F4}" srcOrd="0" destOrd="0" presId="urn:microsoft.com/office/officeart/2005/8/layout/arrow6"/>
    <dgm:cxn modelId="{B7D37E32-5FB2-4764-82CB-FD36CC8799A7}" srcId="{A137A53D-5E92-4BAD-8300-7F3A32AC09DB}" destId="{F380E119-7F3C-49F4-A78C-BB94CFF69A15}" srcOrd="1" destOrd="0" parTransId="{BDD26D50-1AF5-4B0B-AF2B-9060FF8ED4E6}" sibTransId="{E8275AEF-65C7-4FD3-80BF-9EAC602F8018}"/>
    <dgm:cxn modelId="{E646581F-DB1F-4458-A860-3E91C76108C7}" type="presOf" srcId="{2FBE0D70-70D2-46C7-A60E-C53695E953F8}" destId="{A3F03188-A2AF-4437-A8CE-BE5765FAD079}" srcOrd="0" destOrd="0" presId="urn:microsoft.com/office/officeart/2005/8/layout/arrow6"/>
    <dgm:cxn modelId="{DE54E827-BBD8-4988-B7A1-813F179DB271}" srcId="{A137A53D-5E92-4BAD-8300-7F3A32AC09DB}" destId="{2FBE0D70-70D2-46C7-A60E-C53695E953F8}" srcOrd="0" destOrd="0" parTransId="{DE7B9448-57BC-44DF-842A-5350EDB785C0}" sibTransId="{9D068D9E-0B4F-489C-8433-C148C0863873}"/>
    <dgm:cxn modelId="{95CB6AA4-7502-4599-98D3-DD80BEA150D3}" type="presParOf" srcId="{CFB6A1C8-3649-499F-ACFB-83746F3B57F4}" destId="{0A86C0D2-A07C-4BED-B4D1-1F7DC8D0A79B}" srcOrd="0" destOrd="0" presId="urn:microsoft.com/office/officeart/2005/8/layout/arrow6"/>
    <dgm:cxn modelId="{A26D2837-5890-44CC-8CA9-B44475FEBFC9}" type="presParOf" srcId="{CFB6A1C8-3649-499F-ACFB-83746F3B57F4}" destId="{A3F03188-A2AF-4437-A8CE-BE5765FAD079}" srcOrd="1" destOrd="0" presId="urn:microsoft.com/office/officeart/2005/8/layout/arrow6"/>
    <dgm:cxn modelId="{09E1AA96-E5FA-4EB7-A42F-226A4412DCF6}" type="presParOf" srcId="{CFB6A1C8-3649-499F-ACFB-83746F3B57F4}" destId="{7B7832B3-51C0-439A-BE4D-B5CFBA38A8C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137A53D-5E92-4BAD-8300-7F3A32AC09DB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1685C9-2A8E-4905-917C-F63CB0A96B80}">
      <dgm:prSet custT="1"/>
      <dgm:spPr/>
      <dgm:t>
        <a:bodyPr/>
        <a:lstStyle/>
        <a:p>
          <a:pPr rtl="0"/>
          <a:r>
            <a:rPr lang="en-US" sz="1800" b="1" u="sng" baseline="0" dirty="0" smtClean="0"/>
            <a:t>Special Thanks</a:t>
          </a:r>
          <a:endParaRPr lang="en-US" sz="1800" b="1" u="sng" baseline="0" dirty="0"/>
        </a:p>
      </dgm:t>
    </dgm:pt>
    <dgm:pt modelId="{27553D94-CAA0-4FE0-A383-C2090729538E}" type="sibTrans" cxnId="{64E1C541-7CEC-4E68-B798-4E82858F098D}">
      <dgm:prSet/>
      <dgm:spPr/>
      <dgm:t>
        <a:bodyPr/>
        <a:lstStyle/>
        <a:p>
          <a:endParaRPr lang="en-US"/>
        </a:p>
      </dgm:t>
    </dgm:pt>
    <dgm:pt modelId="{0889059B-9C4B-49D0-8002-740B5376D191}" type="parTrans" cxnId="{64E1C541-7CEC-4E68-B798-4E82858F098D}">
      <dgm:prSet/>
      <dgm:spPr/>
      <dgm:t>
        <a:bodyPr/>
        <a:lstStyle/>
        <a:p>
          <a:endParaRPr lang="en-US"/>
        </a:p>
      </dgm:t>
    </dgm:pt>
    <dgm:pt modelId="{D8C0CCD8-16D5-4BD4-8767-3DF2FEF5E7E6}">
      <dgm:prSet custT="1"/>
      <dgm:spPr/>
      <dgm:t>
        <a:bodyPr/>
        <a:lstStyle/>
        <a:p>
          <a:pPr rtl="0"/>
          <a:r>
            <a:rPr lang="en-US" sz="1800" b="0" baseline="0" dirty="0" smtClean="0"/>
            <a:t>Abby Berner, Program Advisor</a:t>
          </a:r>
          <a:endParaRPr lang="en-US" sz="1800" b="0" baseline="0" dirty="0"/>
        </a:p>
      </dgm:t>
    </dgm:pt>
    <dgm:pt modelId="{99386619-6B03-45A2-B1B2-19AB413A8F53}" type="parTrans" cxnId="{5C544DE5-C93F-467B-A4FB-72922EF24EFF}">
      <dgm:prSet/>
      <dgm:spPr/>
      <dgm:t>
        <a:bodyPr/>
        <a:lstStyle/>
        <a:p>
          <a:endParaRPr lang="en-US"/>
        </a:p>
      </dgm:t>
    </dgm:pt>
    <dgm:pt modelId="{C43AED02-8314-48CD-9277-396635CDB878}" type="sibTrans" cxnId="{5C544DE5-C93F-467B-A4FB-72922EF24EFF}">
      <dgm:prSet/>
      <dgm:spPr/>
      <dgm:t>
        <a:bodyPr/>
        <a:lstStyle/>
        <a:p>
          <a:endParaRPr lang="en-US"/>
        </a:p>
      </dgm:t>
    </dgm:pt>
    <dgm:pt modelId="{319BB275-2E06-4F92-9412-5582DB3309DF}">
      <dgm:prSet custT="1"/>
      <dgm:spPr/>
      <dgm:t>
        <a:bodyPr/>
        <a:lstStyle/>
        <a:p>
          <a:pPr rtl="0"/>
          <a:r>
            <a:rPr lang="en-US" sz="1800" b="0" baseline="0" dirty="0" smtClean="0"/>
            <a:t>Dr. McQuade , Program Coordinator</a:t>
          </a:r>
          <a:endParaRPr lang="en-US" sz="1800" b="0" baseline="0" dirty="0"/>
        </a:p>
      </dgm:t>
    </dgm:pt>
    <dgm:pt modelId="{3710F72E-FCE2-49B1-8CEC-E1CD49DFD7E2}" type="parTrans" cxnId="{40CCB3AD-79E4-4672-A228-4828ABF670D0}">
      <dgm:prSet/>
      <dgm:spPr/>
      <dgm:t>
        <a:bodyPr/>
        <a:lstStyle/>
        <a:p>
          <a:endParaRPr lang="en-US"/>
        </a:p>
      </dgm:t>
    </dgm:pt>
    <dgm:pt modelId="{2A719FDB-BEC4-4345-B7B3-380A5376AD75}" type="sibTrans" cxnId="{40CCB3AD-79E4-4672-A228-4828ABF670D0}">
      <dgm:prSet/>
      <dgm:spPr/>
      <dgm:t>
        <a:bodyPr/>
        <a:lstStyle/>
        <a:p>
          <a:endParaRPr lang="en-US"/>
        </a:p>
      </dgm:t>
    </dgm:pt>
    <dgm:pt modelId="{A9E01ED8-B548-40D1-B33D-CB6C03FE202B}">
      <dgm:prSet custT="1"/>
      <dgm:spPr/>
      <dgm:t>
        <a:bodyPr/>
        <a:lstStyle/>
        <a:p>
          <a:pPr rtl="0"/>
          <a:r>
            <a:rPr lang="en-US" sz="1800" b="0" baseline="0" dirty="0" smtClean="0"/>
            <a:t>Ellen Hamlin , Xerox Program Manager</a:t>
          </a:r>
          <a:endParaRPr lang="en-US" sz="1800" b="0" baseline="0" dirty="0"/>
        </a:p>
      </dgm:t>
    </dgm:pt>
    <dgm:pt modelId="{24A5DD9F-D437-4F7A-9316-A614D7B9FFD7}" type="parTrans" cxnId="{EF850205-EAEB-46AB-97A4-DDB3026DF0DD}">
      <dgm:prSet/>
      <dgm:spPr/>
      <dgm:t>
        <a:bodyPr/>
        <a:lstStyle/>
        <a:p>
          <a:endParaRPr lang="en-US"/>
        </a:p>
      </dgm:t>
    </dgm:pt>
    <dgm:pt modelId="{5EC783F9-7A4D-41F0-91D3-58FE2D74C3DA}" type="sibTrans" cxnId="{EF850205-EAEB-46AB-97A4-DDB3026DF0DD}">
      <dgm:prSet/>
      <dgm:spPr/>
      <dgm:t>
        <a:bodyPr/>
        <a:lstStyle/>
        <a:p>
          <a:endParaRPr lang="en-US"/>
        </a:p>
      </dgm:t>
    </dgm:pt>
    <dgm:pt modelId="{8A504C35-2A5F-4FC5-B977-479266BD9DEB}">
      <dgm:prSet custT="1"/>
      <dgm:spPr/>
      <dgm:t>
        <a:bodyPr/>
        <a:lstStyle/>
        <a:p>
          <a:pPr rtl="0"/>
          <a:r>
            <a:rPr lang="en-US" sz="1800" b="0" baseline="0" dirty="0" smtClean="0"/>
            <a:t>Howard Robkoff,   HP Sr. Security Architect</a:t>
          </a:r>
          <a:endParaRPr lang="en-US" sz="1800" b="0" baseline="0" dirty="0"/>
        </a:p>
      </dgm:t>
    </dgm:pt>
    <dgm:pt modelId="{2C246F71-BB5D-4501-B7C5-58EB6B9EFF9D}" type="parTrans" cxnId="{9D71B869-86F1-4E7C-BB2A-76B8402D91F4}">
      <dgm:prSet/>
      <dgm:spPr/>
      <dgm:t>
        <a:bodyPr/>
        <a:lstStyle/>
        <a:p>
          <a:endParaRPr lang="en-US"/>
        </a:p>
      </dgm:t>
    </dgm:pt>
    <dgm:pt modelId="{96AAEA71-670E-4F65-A1DE-7346EACF5D3B}" type="sibTrans" cxnId="{9D71B869-86F1-4E7C-BB2A-76B8402D91F4}">
      <dgm:prSet/>
      <dgm:spPr/>
      <dgm:t>
        <a:bodyPr/>
        <a:lstStyle/>
        <a:p>
          <a:endParaRPr lang="en-US"/>
        </a:p>
      </dgm:t>
    </dgm:pt>
    <dgm:pt modelId="{23DDA842-1C48-4F2A-9855-08DB2038BCD2}" type="pres">
      <dgm:prSet presAssocID="{A137A53D-5E92-4BAD-8300-7F3A32AC09DB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C8CB5DF3-1078-41A6-9F5C-336D026F8020}" type="pres">
      <dgm:prSet presAssocID="{A137A53D-5E92-4BAD-8300-7F3A32AC09DB}" presName="pyramid" presStyleLbl="node1" presStyleIdx="0" presStyleCnt="1"/>
      <dgm:spPr/>
    </dgm:pt>
    <dgm:pt modelId="{932377A3-EDF4-451E-AC37-85188E130D18}" type="pres">
      <dgm:prSet presAssocID="{A137A53D-5E92-4BAD-8300-7F3A32AC09DB}" presName="theList" presStyleCnt="0"/>
      <dgm:spPr/>
    </dgm:pt>
    <dgm:pt modelId="{C9FCAB8A-1FF2-4DA5-AECE-530D71F6895F}" type="pres">
      <dgm:prSet presAssocID="{921685C9-2A8E-4905-917C-F63CB0A96B80}" presName="aNode" presStyleLbl="fgAcc1" presStyleIdx="0" presStyleCnt="1" custScaleX="229887" custScaleY="1052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4BD328-6172-4710-9C20-0957E6E6DC50}" type="pres">
      <dgm:prSet presAssocID="{921685C9-2A8E-4905-917C-F63CB0A96B80}" presName="aSpace" presStyleCnt="0"/>
      <dgm:spPr/>
    </dgm:pt>
  </dgm:ptLst>
  <dgm:cxnLst>
    <dgm:cxn modelId="{EF850205-EAEB-46AB-97A4-DDB3026DF0DD}" srcId="{921685C9-2A8E-4905-917C-F63CB0A96B80}" destId="{A9E01ED8-B548-40D1-B33D-CB6C03FE202B}" srcOrd="2" destOrd="0" parTransId="{24A5DD9F-D437-4F7A-9316-A614D7B9FFD7}" sibTransId="{5EC783F9-7A4D-41F0-91D3-58FE2D74C3DA}"/>
    <dgm:cxn modelId="{0FA18B64-3EEF-4370-A23B-31F1FDD43711}" type="presOf" srcId="{A9E01ED8-B548-40D1-B33D-CB6C03FE202B}" destId="{C9FCAB8A-1FF2-4DA5-AECE-530D71F6895F}" srcOrd="0" destOrd="3" presId="urn:microsoft.com/office/officeart/2005/8/layout/pyramid2"/>
    <dgm:cxn modelId="{9D71B869-86F1-4E7C-BB2A-76B8402D91F4}" srcId="{921685C9-2A8E-4905-917C-F63CB0A96B80}" destId="{8A504C35-2A5F-4FC5-B977-479266BD9DEB}" srcOrd="3" destOrd="0" parTransId="{2C246F71-BB5D-4501-B7C5-58EB6B9EFF9D}" sibTransId="{96AAEA71-670E-4F65-A1DE-7346EACF5D3B}"/>
    <dgm:cxn modelId="{D5739457-708B-4DE2-B7E1-1E63C2D6C072}" type="presOf" srcId="{921685C9-2A8E-4905-917C-F63CB0A96B80}" destId="{C9FCAB8A-1FF2-4DA5-AECE-530D71F6895F}" srcOrd="0" destOrd="0" presId="urn:microsoft.com/office/officeart/2005/8/layout/pyramid2"/>
    <dgm:cxn modelId="{256A8852-2045-462E-A56C-999D90660F4C}" type="presOf" srcId="{D8C0CCD8-16D5-4BD4-8767-3DF2FEF5E7E6}" destId="{C9FCAB8A-1FF2-4DA5-AECE-530D71F6895F}" srcOrd="0" destOrd="2" presId="urn:microsoft.com/office/officeart/2005/8/layout/pyramid2"/>
    <dgm:cxn modelId="{DB5F6BA3-1AD1-412F-A76D-86D50949799E}" type="presOf" srcId="{8A504C35-2A5F-4FC5-B977-479266BD9DEB}" destId="{C9FCAB8A-1FF2-4DA5-AECE-530D71F6895F}" srcOrd="0" destOrd="4" presId="urn:microsoft.com/office/officeart/2005/8/layout/pyramid2"/>
    <dgm:cxn modelId="{5369B618-D0B5-4A33-9B0E-9488C28C3A20}" type="presOf" srcId="{A137A53D-5E92-4BAD-8300-7F3A32AC09DB}" destId="{23DDA842-1C48-4F2A-9855-08DB2038BCD2}" srcOrd="0" destOrd="0" presId="urn:microsoft.com/office/officeart/2005/8/layout/pyramid2"/>
    <dgm:cxn modelId="{492BF5CC-6B2D-48B5-B5B1-19ECCDE1B0BF}" type="presOf" srcId="{319BB275-2E06-4F92-9412-5582DB3309DF}" destId="{C9FCAB8A-1FF2-4DA5-AECE-530D71F6895F}" srcOrd="0" destOrd="1" presId="urn:microsoft.com/office/officeart/2005/8/layout/pyramid2"/>
    <dgm:cxn modelId="{40CCB3AD-79E4-4672-A228-4828ABF670D0}" srcId="{921685C9-2A8E-4905-917C-F63CB0A96B80}" destId="{319BB275-2E06-4F92-9412-5582DB3309DF}" srcOrd="0" destOrd="0" parTransId="{3710F72E-FCE2-49B1-8CEC-E1CD49DFD7E2}" sibTransId="{2A719FDB-BEC4-4345-B7B3-380A5376AD75}"/>
    <dgm:cxn modelId="{5C544DE5-C93F-467B-A4FB-72922EF24EFF}" srcId="{921685C9-2A8E-4905-917C-F63CB0A96B80}" destId="{D8C0CCD8-16D5-4BD4-8767-3DF2FEF5E7E6}" srcOrd="1" destOrd="0" parTransId="{99386619-6B03-45A2-B1B2-19AB413A8F53}" sibTransId="{C43AED02-8314-48CD-9277-396635CDB878}"/>
    <dgm:cxn modelId="{64E1C541-7CEC-4E68-B798-4E82858F098D}" srcId="{A137A53D-5E92-4BAD-8300-7F3A32AC09DB}" destId="{921685C9-2A8E-4905-917C-F63CB0A96B80}" srcOrd="0" destOrd="0" parTransId="{0889059B-9C4B-49D0-8002-740B5376D191}" sibTransId="{27553D94-CAA0-4FE0-A383-C2090729538E}"/>
    <dgm:cxn modelId="{71F33B31-4AF2-43F6-9F0D-238615EFD044}" type="presParOf" srcId="{23DDA842-1C48-4F2A-9855-08DB2038BCD2}" destId="{C8CB5DF3-1078-41A6-9F5C-336D026F8020}" srcOrd="0" destOrd="0" presId="urn:microsoft.com/office/officeart/2005/8/layout/pyramid2"/>
    <dgm:cxn modelId="{48EE4716-84D2-4990-A7F5-C93EA9B747F8}" type="presParOf" srcId="{23DDA842-1C48-4F2A-9855-08DB2038BCD2}" destId="{932377A3-EDF4-451E-AC37-85188E130D18}" srcOrd="1" destOrd="0" presId="urn:microsoft.com/office/officeart/2005/8/layout/pyramid2"/>
    <dgm:cxn modelId="{D0F39C57-BD51-4879-BF95-D11E9BD6DD31}" type="presParOf" srcId="{932377A3-EDF4-451E-AC37-85188E130D18}" destId="{C9FCAB8A-1FF2-4DA5-AECE-530D71F6895F}" srcOrd="0" destOrd="0" presId="urn:microsoft.com/office/officeart/2005/8/layout/pyramid2"/>
    <dgm:cxn modelId="{2E2631C9-2FAB-4396-94D5-C92C79E1DBDB}" type="presParOf" srcId="{932377A3-EDF4-451E-AC37-85188E130D18}" destId="{D44BD328-6172-4710-9C20-0957E6E6DC50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21B829-E6F2-4DF3-882A-3DE9EE0009A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A382A7-397B-432F-B28E-5C8F3E12A811}">
      <dgm:prSet phldrT="[Text]" custT="1"/>
      <dgm:spPr/>
      <dgm:t>
        <a:bodyPr/>
        <a:lstStyle/>
        <a:p>
          <a:r>
            <a:rPr lang="en-US" sz="2600" b="1" baseline="0" dirty="0" smtClean="0"/>
            <a:t>Computer and Information Sciences  Concentration</a:t>
          </a:r>
          <a:endParaRPr lang="en-US" sz="2600" b="1" baseline="0" dirty="0"/>
        </a:p>
      </dgm:t>
    </dgm:pt>
    <dgm:pt modelId="{9E38E2D3-FA3E-44A1-A70D-804384F4EF45}" type="parTrans" cxnId="{C40A50AF-F66F-4B32-AF48-BBF5B7C42A11}">
      <dgm:prSet/>
      <dgm:spPr/>
      <dgm:t>
        <a:bodyPr/>
        <a:lstStyle/>
        <a:p>
          <a:endParaRPr lang="en-US"/>
        </a:p>
      </dgm:t>
    </dgm:pt>
    <dgm:pt modelId="{6324971E-D4A1-4233-BA5D-0DB2386523D9}" type="sibTrans" cxnId="{C40A50AF-F66F-4B32-AF48-BBF5B7C42A11}">
      <dgm:prSet/>
      <dgm:spPr/>
      <dgm:t>
        <a:bodyPr/>
        <a:lstStyle/>
        <a:p>
          <a:endParaRPr lang="en-US"/>
        </a:p>
      </dgm:t>
    </dgm:pt>
    <dgm:pt modelId="{489496FE-5DB7-4BE1-81A8-EDA0A6E55368}">
      <dgm:prSet phldrT="[Text]" custT="1"/>
      <dgm:spPr/>
      <dgm:t>
        <a:bodyPr/>
        <a:lstStyle/>
        <a:p>
          <a:r>
            <a:rPr lang="en-US" sz="2600" b="0" baseline="0" dirty="0" smtClean="0"/>
            <a:t>Web Site Design &amp; Tech</a:t>
          </a:r>
          <a:endParaRPr lang="en-US" sz="2600" b="0" baseline="0" dirty="0"/>
        </a:p>
      </dgm:t>
    </dgm:pt>
    <dgm:pt modelId="{662F0843-C99D-4916-A15D-2322F508241E}" type="parTrans" cxnId="{8419C901-1A9A-4826-8C87-D32439C67033}">
      <dgm:prSet/>
      <dgm:spPr/>
      <dgm:t>
        <a:bodyPr/>
        <a:lstStyle/>
        <a:p>
          <a:endParaRPr lang="en-US"/>
        </a:p>
      </dgm:t>
    </dgm:pt>
    <dgm:pt modelId="{87345C2C-65D3-4350-9B77-AE4B230B823E}" type="sibTrans" cxnId="{8419C901-1A9A-4826-8C87-D32439C67033}">
      <dgm:prSet/>
      <dgm:spPr/>
      <dgm:t>
        <a:bodyPr/>
        <a:lstStyle/>
        <a:p>
          <a:endParaRPr lang="en-US"/>
        </a:p>
      </dgm:t>
    </dgm:pt>
    <dgm:pt modelId="{7FF96EBD-96A5-4E99-8A52-876A5E9D8128}">
      <dgm:prSet custT="1"/>
      <dgm:spPr/>
      <dgm:t>
        <a:bodyPr/>
        <a:lstStyle/>
        <a:p>
          <a:r>
            <a:rPr lang="en-US" sz="2600" b="0" baseline="0" dirty="0" smtClean="0"/>
            <a:t>Programming For Www</a:t>
          </a:r>
        </a:p>
      </dgm:t>
    </dgm:pt>
    <dgm:pt modelId="{1688E876-A07E-4819-84F4-E0C60D8F2DC7}" type="parTrans" cxnId="{719BD2BA-038E-480B-A5CD-B59FAF072236}">
      <dgm:prSet/>
      <dgm:spPr/>
      <dgm:t>
        <a:bodyPr/>
        <a:lstStyle/>
        <a:p>
          <a:endParaRPr lang="en-US"/>
        </a:p>
      </dgm:t>
    </dgm:pt>
    <dgm:pt modelId="{1692135C-C580-4DC0-B9A2-A1F536BFD2CE}" type="sibTrans" cxnId="{719BD2BA-038E-480B-A5CD-B59FAF072236}">
      <dgm:prSet/>
      <dgm:spPr/>
      <dgm:t>
        <a:bodyPr/>
        <a:lstStyle/>
        <a:p>
          <a:endParaRPr lang="en-US"/>
        </a:p>
      </dgm:t>
    </dgm:pt>
    <dgm:pt modelId="{F0D8C288-0F69-4907-A8F4-F8A7D5EE78BB}">
      <dgm:prSet custT="1"/>
      <dgm:spPr/>
      <dgm:t>
        <a:bodyPr/>
        <a:lstStyle/>
        <a:p>
          <a:r>
            <a:rPr lang="en-US" sz="2600" b="0" baseline="0" dirty="0" smtClean="0"/>
            <a:t>Web-Database Integration</a:t>
          </a:r>
        </a:p>
      </dgm:t>
    </dgm:pt>
    <dgm:pt modelId="{95C51CF2-9750-49A5-8A20-29B56366988E}" type="parTrans" cxnId="{F66036D3-DCF8-492A-8F00-E8610F5524D8}">
      <dgm:prSet/>
      <dgm:spPr/>
      <dgm:t>
        <a:bodyPr/>
        <a:lstStyle/>
        <a:p>
          <a:endParaRPr lang="en-US"/>
        </a:p>
      </dgm:t>
    </dgm:pt>
    <dgm:pt modelId="{DEC80070-EDB1-48AB-B6FF-1CC05A57C4D1}" type="sibTrans" cxnId="{F66036D3-DCF8-492A-8F00-E8610F5524D8}">
      <dgm:prSet/>
      <dgm:spPr/>
      <dgm:t>
        <a:bodyPr/>
        <a:lstStyle/>
        <a:p>
          <a:endParaRPr lang="en-US"/>
        </a:p>
      </dgm:t>
    </dgm:pt>
    <dgm:pt modelId="{BA485A21-9231-42B0-98A4-44F29D239E45}">
      <dgm:prSet custT="1"/>
      <dgm:spPr/>
      <dgm:t>
        <a:bodyPr/>
        <a:lstStyle/>
        <a:p>
          <a:r>
            <a:rPr lang="en-US" sz="2600" b="0" baseline="0" dirty="0" smtClean="0"/>
            <a:t>Object Technologies</a:t>
          </a:r>
        </a:p>
      </dgm:t>
    </dgm:pt>
    <dgm:pt modelId="{15B0559B-8932-438D-A380-0208CA37CF5E}" type="parTrans" cxnId="{5DD0661B-7DFC-4E07-83CE-458DDFFAFEC7}">
      <dgm:prSet/>
      <dgm:spPr/>
      <dgm:t>
        <a:bodyPr/>
        <a:lstStyle/>
        <a:p>
          <a:endParaRPr lang="en-US"/>
        </a:p>
      </dgm:t>
    </dgm:pt>
    <dgm:pt modelId="{0205BE14-6351-4C80-A843-96BCEB4DF83B}" type="sibTrans" cxnId="{5DD0661B-7DFC-4E07-83CE-458DDFFAFEC7}">
      <dgm:prSet/>
      <dgm:spPr/>
      <dgm:t>
        <a:bodyPr/>
        <a:lstStyle/>
        <a:p>
          <a:endParaRPr lang="en-US"/>
        </a:p>
      </dgm:t>
    </dgm:pt>
    <dgm:pt modelId="{C1CC830A-B02B-4819-B1F5-BC8179209F08}" type="pres">
      <dgm:prSet presAssocID="{4221B829-E6F2-4DF3-882A-3DE9EE0009A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C0672E-A71C-4682-A54E-675F19583AC6}" type="pres">
      <dgm:prSet presAssocID="{DFA382A7-397B-432F-B28E-5C8F3E12A811}" presName="parentLin" presStyleCnt="0"/>
      <dgm:spPr/>
    </dgm:pt>
    <dgm:pt modelId="{8DB2215E-1EDE-43C5-AD27-9ABF686F728A}" type="pres">
      <dgm:prSet presAssocID="{DFA382A7-397B-432F-B28E-5C8F3E12A811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E572A200-5C04-4B89-927E-ED8CF4753EEB}" type="pres">
      <dgm:prSet presAssocID="{DFA382A7-397B-432F-B28E-5C8F3E12A811}" presName="parentText" presStyleLbl="node1" presStyleIdx="0" presStyleCnt="1" custScaleX="123670" custScaleY="43700" custLinFactNeighborX="-31014" custLinFactNeighborY="-276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93B63-ADF0-4828-87D3-C2196BF6186E}" type="pres">
      <dgm:prSet presAssocID="{DFA382A7-397B-432F-B28E-5C8F3E12A811}" presName="negativeSpace" presStyleCnt="0"/>
      <dgm:spPr/>
    </dgm:pt>
    <dgm:pt modelId="{3874EF6B-3EA5-4EFA-88FE-F7002F1EB7D3}" type="pres">
      <dgm:prSet presAssocID="{DFA382A7-397B-432F-B28E-5C8F3E12A811}" presName="childText" presStyleLbl="conFgAcc1" presStyleIdx="0" presStyleCnt="1" custScaleY="123173" custLinFactNeighborX="-1756" custLinFactNeighborY="-195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19C901-1A9A-4826-8C87-D32439C67033}" srcId="{DFA382A7-397B-432F-B28E-5C8F3E12A811}" destId="{489496FE-5DB7-4BE1-81A8-EDA0A6E55368}" srcOrd="0" destOrd="0" parTransId="{662F0843-C99D-4916-A15D-2322F508241E}" sibTransId="{87345C2C-65D3-4350-9B77-AE4B230B823E}"/>
    <dgm:cxn modelId="{C40A50AF-F66F-4B32-AF48-BBF5B7C42A11}" srcId="{4221B829-E6F2-4DF3-882A-3DE9EE0009A7}" destId="{DFA382A7-397B-432F-B28E-5C8F3E12A811}" srcOrd="0" destOrd="0" parTransId="{9E38E2D3-FA3E-44A1-A70D-804384F4EF45}" sibTransId="{6324971E-D4A1-4233-BA5D-0DB2386523D9}"/>
    <dgm:cxn modelId="{5DD0661B-7DFC-4E07-83CE-458DDFFAFEC7}" srcId="{DFA382A7-397B-432F-B28E-5C8F3E12A811}" destId="{BA485A21-9231-42B0-98A4-44F29D239E45}" srcOrd="3" destOrd="0" parTransId="{15B0559B-8932-438D-A380-0208CA37CF5E}" sibTransId="{0205BE14-6351-4C80-A843-96BCEB4DF83B}"/>
    <dgm:cxn modelId="{C5EC9BD5-A1EF-484D-B2D4-409C71BBE2A5}" type="presOf" srcId="{DFA382A7-397B-432F-B28E-5C8F3E12A811}" destId="{E572A200-5C04-4B89-927E-ED8CF4753EEB}" srcOrd="1" destOrd="0" presId="urn:microsoft.com/office/officeart/2005/8/layout/list1"/>
    <dgm:cxn modelId="{3577502D-C162-40B2-8490-C5A60442E906}" type="presOf" srcId="{4221B829-E6F2-4DF3-882A-3DE9EE0009A7}" destId="{C1CC830A-B02B-4819-B1F5-BC8179209F08}" srcOrd="0" destOrd="0" presId="urn:microsoft.com/office/officeart/2005/8/layout/list1"/>
    <dgm:cxn modelId="{9632242B-05B4-46DC-B689-463FD553A5F6}" type="presOf" srcId="{BA485A21-9231-42B0-98A4-44F29D239E45}" destId="{3874EF6B-3EA5-4EFA-88FE-F7002F1EB7D3}" srcOrd="0" destOrd="3" presId="urn:microsoft.com/office/officeart/2005/8/layout/list1"/>
    <dgm:cxn modelId="{CE035423-0743-413D-86F8-1F12C040AAEE}" type="presOf" srcId="{489496FE-5DB7-4BE1-81A8-EDA0A6E55368}" destId="{3874EF6B-3EA5-4EFA-88FE-F7002F1EB7D3}" srcOrd="0" destOrd="0" presId="urn:microsoft.com/office/officeart/2005/8/layout/list1"/>
    <dgm:cxn modelId="{F66036D3-DCF8-492A-8F00-E8610F5524D8}" srcId="{DFA382A7-397B-432F-B28E-5C8F3E12A811}" destId="{F0D8C288-0F69-4907-A8F4-F8A7D5EE78BB}" srcOrd="2" destOrd="0" parTransId="{95C51CF2-9750-49A5-8A20-29B56366988E}" sibTransId="{DEC80070-EDB1-48AB-B6FF-1CC05A57C4D1}"/>
    <dgm:cxn modelId="{719BD2BA-038E-480B-A5CD-B59FAF072236}" srcId="{DFA382A7-397B-432F-B28E-5C8F3E12A811}" destId="{7FF96EBD-96A5-4E99-8A52-876A5E9D8128}" srcOrd="1" destOrd="0" parTransId="{1688E876-A07E-4819-84F4-E0C60D8F2DC7}" sibTransId="{1692135C-C580-4DC0-B9A2-A1F536BFD2CE}"/>
    <dgm:cxn modelId="{F998558A-5C68-40A6-B953-8FA334C2DAC2}" type="presOf" srcId="{DFA382A7-397B-432F-B28E-5C8F3E12A811}" destId="{8DB2215E-1EDE-43C5-AD27-9ABF686F728A}" srcOrd="0" destOrd="0" presId="urn:microsoft.com/office/officeart/2005/8/layout/list1"/>
    <dgm:cxn modelId="{271E2E20-7A95-4DDF-B0F3-19F1425FF825}" type="presOf" srcId="{7FF96EBD-96A5-4E99-8A52-876A5E9D8128}" destId="{3874EF6B-3EA5-4EFA-88FE-F7002F1EB7D3}" srcOrd="0" destOrd="1" presId="urn:microsoft.com/office/officeart/2005/8/layout/list1"/>
    <dgm:cxn modelId="{9AA3F1CD-3237-48FC-861A-DF60E813C13A}" type="presOf" srcId="{F0D8C288-0F69-4907-A8F4-F8A7D5EE78BB}" destId="{3874EF6B-3EA5-4EFA-88FE-F7002F1EB7D3}" srcOrd="0" destOrd="2" presId="urn:microsoft.com/office/officeart/2005/8/layout/list1"/>
    <dgm:cxn modelId="{DDEF94A4-AC5D-49DC-9402-CE3D4D0D2DF8}" type="presParOf" srcId="{C1CC830A-B02B-4819-B1F5-BC8179209F08}" destId="{71C0672E-A71C-4682-A54E-675F19583AC6}" srcOrd="0" destOrd="0" presId="urn:microsoft.com/office/officeart/2005/8/layout/list1"/>
    <dgm:cxn modelId="{1349A273-3E00-4698-8655-3F2B981094FD}" type="presParOf" srcId="{71C0672E-A71C-4682-A54E-675F19583AC6}" destId="{8DB2215E-1EDE-43C5-AD27-9ABF686F728A}" srcOrd="0" destOrd="0" presId="urn:microsoft.com/office/officeart/2005/8/layout/list1"/>
    <dgm:cxn modelId="{FF885C16-CD55-4DCE-860C-B916E63CE675}" type="presParOf" srcId="{71C0672E-A71C-4682-A54E-675F19583AC6}" destId="{E572A200-5C04-4B89-927E-ED8CF4753EEB}" srcOrd="1" destOrd="0" presId="urn:microsoft.com/office/officeart/2005/8/layout/list1"/>
    <dgm:cxn modelId="{43AE2D6E-C8A0-4C5B-BBF4-0046C8676FB1}" type="presParOf" srcId="{C1CC830A-B02B-4819-B1F5-BC8179209F08}" destId="{F5F93B63-ADF0-4828-87D3-C2196BF6186E}" srcOrd="1" destOrd="0" presId="urn:microsoft.com/office/officeart/2005/8/layout/list1"/>
    <dgm:cxn modelId="{3D4CF4A5-E634-4CFF-AA6A-9B2BE5CB01DC}" type="presParOf" srcId="{C1CC830A-B02B-4819-B1F5-BC8179209F08}" destId="{3874EF6B-3EA5-4EFA-88FE-F7002F1EB7D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21B829-E6F2-4DF3-882A-3DE9EE0009A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26505C-EF20-4787-B06C-FB5D60C5A528}">
      <dgm:prSet phldrT="[Text]" custT="1"/>
      <dgm:spPr/>
      <dgm:t>
        <a:bodyPr/>
        <a:lstStyle/>
        <a:p>
          <a:r>
            <a:rPr lang="en-US" sz="2600" b="1" baseline="0" dirty="0" smtClean="0"/>
            <a:t>Electives &amp; Pre-requisites</a:t>
          </a:r>
          <a:endParaRPr lang="en-US" sz="2600" b="1" baseline="0" dirty="0"/>
        </a:p>
      </dgm:t>
    </dgm:pt>
    <dgm:pt modelId="{DE9F7B98-C92B-492F-8C33-E6700FFFF27E}" type="parTrans" cxnId="{B4405E92-4A45-4F55-B9A3-F4FC6D6AB2D5}">
      <dgm:prSet/>
      <dgm:spPr/>
      <dgm:t>
        <a:bodyPr/>
        <a:lstStyle/>
        <a:p>
          <a:endParaRPr lang="en-US"/>
        </a:p>
      </dgm:t>
    </dgm:pt>
    <dgm:pt modelId="{14BDA0C8-0CB8-47F4-8730-8A2BF784EDAC}" type="sibTrans" cxnId="{B4405E92-4A45-4F55-B9A3-F4FC6D6AB2D5}">
      <dgm:prSet/>
      <dgm:spPr/>
      <dgm:t>
        <a:bodyPr/>
        <a:lstStyle/>
        <a:p>
          <a:endParaRPr lang="en-US"/>
        </a:p>
      </dgm:t>
    </dgm:pt>
    <dgm:pt modelId="{B29A4626-8993-40AA-89B4-9D7508063549}">
      <dgm:prSet phldrT="[Text]" custT="1"/>
      <dgm:spPr/>
      <dgm:t>
        <a:bodyPr/>
        <a:lstStyle/>
        <a:p>
          <a:r>
            <a:rPr lang="en-US" sz="2600" b="0" baseline="0" dirty="0" smtClean="0"/>
            <a:t>Geodatabase Development &amp; Implementation</a:t>
          </a:r>
          <a:endParaRPr lang="en-US" sz="2600" b="0" baseline="0" dirty="0"/>
        </a:p>
      </dgm:t>
    </dgm:pt>
    <dgm:pt modelId="{058F6049-52DE-4E1F-8EA1-FEC8DA034279}" type="parTrans" cxnId="{D5329EDB-A308-4A40-83F9-09FB6B10A0BB}">
      <dgm:prSet/>
      <dgm:spPr/>
      <dgm:t>
        <a:bodyPr/>
        <a:lstStyle/>
        <a:p>
          <a:endParaRPr lang="en-US"/>
        </a:p>
      </dgm:t>
    </dgm:pt>
    <dgm:pt modelId="{624EFBCA-A81A-4AB7-8814-A084004EC5EC}" type="sibTrans" cxnId="{D5329EDB-A308-4A40-83F9-09FB6B10A0BB}">
      <dgm:prSet/>
      <dgm:spPr/>
      <dgm:t>
        <a:bodyPr/>
        <a:lstStyle/>
        <a:p>
          <a:endParaRPr lang="en-US"/>
        </a:p>
      </dgm:t>
    </dgm:pt>
    <dgm:pt modelId="{47C0C0F5-E2BB-465C-9D40-1EE53BFD91E8}">
      <dgm:prSet custT="1"/>
      <dgm:spPr/>
      <dgm:t>
        <a:bodyPr/>
        <a:lstStyle/>
        <a:p>
          <a:r>
            <a:rPr lang="en-US" sz="2600" b="0" baseline="0" dirty="0" smtClean="0"/>
            <a:t>Intro Geograph Info Sys</a:t>
          </a:r>
        </a:p>
      </dgm:t>
    </dgm:pt>
    <dgm:pt modelId="{6301C54E-31A3-4B17-870A-6B4CFBD8A61A}" type="parTrans" cxnId="{70FB3E75-BA68-41AE-B841-39BABA1FDE4C}">
      <dgm:prSet/>
      <dgm:spPr/>
      <dgm:t>
        <a:bodyPr/>
        <a:lstStyle/>
        <a:p>
          <a:endParaRPr lang="en-US"/>
        </a:p>
      </dgm:t>
    </dgm:pt>
    <dgm:pt modelId="{59237207-3931-41D9-82FB-FCB939CC28AF}" type="sibTrans" cxnId="{70FB3E75-BA68-41AE-B841-39BABA1FDE4C}">
      <dgm:prSet/>
      <dgm:spPr/>
      <dgm:t>
        <a:bodyPr/>
        <a:lstStyle/>
        <a:p>
          <a:endParaRPr lang="en-US"/>
        </a:p>
      </dgm:t>
    </dgm:pt>
    <dgm:pt modelId="{95EAC7CB-9F36-48DE-A331-B2C617E45AAD}">
      <dgm:prSet custT="1"/>
      <dgm:spPr/>
      <dgm:t>
        <a:bodyPr/>
        <a:lstStyle/>
        <a:p>
          <a:r>
            <a:rPr lang="en-US" sz="2600" b="0" baseline="0" dirty="0" smtClean="0"/>
            <a:t>Security Technology Management</a:t>
          </a:r>
        </a:p>
      </dgm:t>
    </dgm:pt>
    <dgm:pt modelId="{D51FC604-0BBE-46BC-A8C8-85F1229B6346}" type="parTrans" cxnId="{0812C72B-A0E5-4737-9D9F-3058B960C564}">
      <dgm:prSet/>
      <dgm:spPr/>
      <dgm:t>
        <a:bodyPr/>
        <a:lstStyle/>
        <a:p>
          <a:endParaRPr lang="en-US"/>
        </a:p>
      </dgm:t>
    </dgm:pt>
    <dgm:pt modelId="{A324DF8F-E99A-4982-819A-7B326AF4B530}" type="sibTrans" cxnId="{0812C72B-A0E5-4737-9D9F-3058B960C564}">
      <dgm:prSet/>
      <dgm:spPr/>
      <dgm:t>
        <a:bodyPr/>
        <a:lstStyle/>
        <a:p>
          <a:endParaRPr lang="en-US"/>
        </a:p>
      </dgm:t>
    </dgm:pt>
    <dgm:pt modelId="{C0D1FB35-1970-4D79-889B-B9CBA11B3A49}">
      <dgm:prSet custT="1"/>
      <dgm:spPr/>
      <dgm:t>
        <a:bodyPr/>
        <a:lstStyle/>
        <a:p>
          <a:r>
            <a:rPr lang="en-US" sz="2600" b="0" baseline="0" dirty="0" smtClean="0"/>
            <a:t>Context &amp; Trends</a:t>
          </a:r>
        </a:p>
      </dgm:t>
    </dgm:pt>
    <dgm:pt modelId="{D4086192-8113-4E51-88FE-DFFAC8B8DAEB}" type="parTrans" cxnId="{BD2411EA-4084-44CA-807C-4C849920A81D}">
      <dgm:prSet/>
      <dgm:spPr/>
      <dgm:t>
        <a:bodyPr/>
        <a:lstStyle/>
        <a:p>
          <a:endParaRPr lang="en-US"/>
        </a:p>
      </dgm:t>
    </dgm:pt>
    <dgm:pt modelId="{8D494C67-12A2-4811-B76F-28A7782BE429}" type="sibTrans" cxnId="{BD2411EA-4084-44CA-807C-4C849920A81D}">
      <dgm:prSet/>
      <dgm:spPr/>
      <dgm:t>
        <a:bodyPr/>
        <a:lstStyle/>
        <a:p>
          <a:endParaRPr lang="en-US"/>
        </a:p>
      </dgm:t>
    </dgm:pt>
    <dgm:pt modelId="{31C74754-40A5-4167-8E89-CB4E2EF124AA}">
      <dgm:prSet custT="1"/>
      <dgm:spPr/>
      <dgm:t>
        <a:bodyPr/>
        <a:lstStyle/>
        <a:p>
          <a:r>
            <a:rPr lang="en-US" sz="2600" b="0" baseline="0" dirty="0" smtClean="0"/>
            <a:t>Capstone Project</a:t>
          </a:r>
        </a:p>
      </dgm:t>
    </dgm:pt>
    <dgm:pt modelId="{E1C00CCF-AC69-4DFE-A2D9-E55492E47C4D}" type="parTrans" cxnId="{749558FA-B33E-4FE6-BB91-631EBF653C20}">
      <dgm:prSet/>
      <dgm:spPr/>
      <dgm:t>
        <a:bodyPr/>
        <a:lstStyle/>
        <a:p>
          <a:endParaRPr lang="en-US"/>
        </a:p>
      </dgm:t>
    </dgm:pt>
    <dgm:pt modelId="{9CB82D90-3352-4688-95D9-09BA593925BC}" type="sibTrans" cxnId="{749558FA-B33E-4FE6-BB91-631EBF653C20}">
      <dgm:prSet/>
      <dgm:spPr/>
      <dgm:t>
        <a:bodyPr/>
        <a:lstStyle/>
        <a:p>
          <a:endParaRPr lang="en-US"/>
        </a:p>
      </dgm:t>
    </dgm:pt>
    <dgm:pt modelId="{C1CC830A-B02B-4819-B1F5-BC8179209F08}" type="pres">
      <dgm:prSet presAssocID="{4221B829-E6F2-4DF3-882A-3DE9EE0009A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E7CC37-73B5-427D-B81A-FB429730540A}" type="pres">
      <dgm:prSet presAssocID="{7626505C-EF20-4787-B06C-FB5D60C5A528}" presName="parentLin" presStyleCnt="0"/>
      <dgm:spPr/>
    </dgm:pt>
    <dgm:pt modelId="{819AAE1C-E3AF-407E-968D-58348B4584FF}" type="pres">
      <dgm:prSet presAssocID="{7626505C-EF20-4787-B06C-FB5D60C5A528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31C4C1B6-935F-4C82-BA02-42834C5F272B}" type="pres">
      <dgm:prSet presAssocID="{7626505C-EF20-4787-B06C-FB5D60C5A528}" presName="parentText" presStyleLbl="node1" presStyleIdx="0" presStyleCnt="1" custScaleY="36557" custLinFactNeighborX="-31015" custLinFactNeighborY="17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F88DE-0691-40C6-8ECB-18D0F391CBD5}" type="pres">
      <dgm:prSet presAssocID="{7626505C-EF20-4787-B06C-FB5D60C5A528}" presName="negativeSpace" presStyleCnt="0"/>
      <dgm:spPr/>
    </dgm:pt>
    <dgm:pt modelId="{6E68C4B2-E9E6-44B8-BEA9-B8E8EC45D276}" type="pres">
      <dgm:prSet presAssocID="{7626505C-EF20-4787-B06C-FB5D60C5A528}" presName="childText" presStyleLbl="conFgAcc1" presStyleIdx="0" presStyleCnt="1" custScaleY="107169" custLinFactNeighborY="326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C68C09-B8BE-4585-B764-CA37090CCE00}" type="presOf" srcId="{47C0C0F5-E2BB-465C-9D40-1EE53BFD91E8}" destId="{6E68C4B2-E9E6-44B8-BEA9-B8E8EC45D276}" srcOrd="0" destOrd="1" presId="urn:microsoft.com/office/officeart/2005/8/layout/list1"/>
    <dgm:cxn modelId="{0812C72B-A0E5-4737-9D9F-3058B960C564}" srcId="{7626505C-EF20-4787-B06C-FB5D60C5A528}" destId="{95EAC7CB-9F36-48DE-A331-B2C617E45AAD}" srcOrd="2" destOrd="0" parTransId="{D51FC604-0BBE-46BC-A8C8-85F1229B6346}" sibTransId="{A324DF8F-E99A-4982-819A-7B326AF4B530}"/>
    <dgm:cxn modelId="{8C0A9289-0127-4E2C-9AAA-5E87F61BC1C4}" type="presOf" srcId="{7626505C-EF20-4787-B06C-FB5D60C5A528}" destId="{31C4C1B6-935F-4C82-BA02-42834C5F272B}" srcOrd="1" destOrd="0" presId="urn:microsoft.com/office/officeart/2005/8/layout/list1"/>
    <dgm:cxn modelId="{BD2411EA-4084-44CA-807C-4C849920A81D}" srcId="{7626505C-EF20-4787-B06C-FB5D60C5A528}" destId="{C0D1FB35-1970-4D79-889B-B9CBA11B3A49}" srcOrd="3" destOrd="0" parTransId="{D4086192-8113-4E51-88FE-DFFAC8B8DAEB}" sibTransId="{8D494C67-12A2-4811-B76F-28A7782BE429}"/>
    <dgm:cxn modelId="{1338DA9F-11C8-4B0F-BAA7-EF1FFC0E7717}" type="presOf" srcId="{7626505C-EF20-4787-B06C-FB5D60C5A528}" destId="{819AAE1C-E3AF-407E-968D-58348B4584FF}" srcOrd="0" destOrd="0" presId="urn:microsoft.com/office/officeart/2005/8/layout/list1"/>
    <dgm:cxn modelId="{580F132D-3334-46F0-A6E2-449D7030F10E}" type="presOf" srcId="{31C74754-40A5-4167-8E89-CB4E2EF124AA}" destId="{6E68C4B2-E9E6-44B8-BEA9-B8E8EC45D276}" srcOrd="0" destOrd="4" presId="urn:microsoft.com/office/officeart/2005/8/layout/list1"/>
    <dgm:cxn modelId="{3951B959-8128-4465-B562-766AED7FEB6D}" type="presOf" srcId="{C0D1FB35-1970-4D79-889B-B9CBA11B3A49}" destId="{6E68C4B2-E9E6-44B8-BEA9-B8E8EC45D276}" srcOrd="0" destOrd="3" presId="urn:microsoft.com/office/officeart/2005/8/layout/list1"/>
    <dgm:cxn modelId="{D5329EDB-A308-4A40-83F9-09FB6B10A0BB}" srcId="{7626505C-EF20-4787-B06C-FB5D60C5A528}" destId="{B29A4626-8993-40AA-89B4-9D7508063549}" srcOrd="0" destOrd="0" parTransId="{058F6049-52DE-4E1F-8EA1-FEC8DA034279}" sibTransId="{624EFBCA-A81A-4AB7-8814-A084004EC5EC}"/>
    <dgm:cxn modelId="{58C85D47-75F8-4D72-A7D7-AA32AF20B781}" type="presOf" srcId="{95EAC7CB-9F36-48DE-A331-B2C617E45AAD}" destId="{6E68C4B2-E9E6-44B8-BEA9-B8E8EC45D276}" srcOrd="0" destOrd="2" presId="urn:microsoft.com/office/officeart/2005/8/layout/list1"/>
    <dgm:cxn modelId="{749558FA-B33E-4FE6-BB91-631EBF653C20}" srcId="{7626505C-EF20-4787-B06C-FB5D60C5A528}" destId="{31C74754-40A5-4167-8E89-CB4E2EF124AA}" srcOrd="4" destOrd="0" parTransId="{E1C00CCF-AC69-4DFE-A2D9-E55492E47C4D}" sibTransId="{9CB82D90-3352-4688-95D9-09BA593925BC}"/>
    <dgm:cxn modelId="{70FB3E75-BA68-41AE-B841-39BABA1FDE4C}" srcId="{7626505C-EF20-4787-B06C-FB5D60C5A528}" destId="{47C0C0F5-E2BB-465C-9D40-1EE53BFD91E8}" srcOrd="1" destOrd="0" parTransId="{6301C54E-31A3-4B17-870A-6B4CFBD8A61A}" sibTransId="{59237207-3931-41D9-82FB-FCB939CC28AF}"/>
    <dgm:cxn modelId="{8650AEC5-DBC2-4FC2-A23F-51E936C1C1AB}" type="presOf" srcId="{4221B829-E6F2-4DF3-882A-3DE9EE0009A7}" destId="{C1CC830A-B02B-4819-B1F5-BC8179209F08}" srcOrd="0" destOrd="0" presId="urn:microsoft.com/office/officeart/2005/8/layout/list1"/>
    <dgm:cxn modelId="{B4405E92-4A45-4F55-B9A3-F4FC6D6AB2D5}" srcId="{4221B829-E6F2-4DF3-882A-3DE9EE0009A7}" destId="{7626505C-EF20-4787-B06C-FB5D60C5A528}" srcOrd="0" destOrd="0" parTransId="{DE9F7B98-C92B-492F-8C33-E6700FFFF27E}" sibTransId="{14BDA0C8-0CB8-47F4-8730-8A2BF784EDAC}"/>
    <dgm:cxn modelId="{FC3AD931-A582-4896-A7A8-8CF035732826}" type="presOf" srcId="{B29A4626-8993-40AA-89B4-9D7508063549}" destId="{6E68C4B2-E9E6-44B8-BEA9-B8E8EC45D276}" srcOrd="0" destOrd="0" presId="urn:microsoft.com/office/officeart/2005/8/layout/list1"/>
    <dgm:cxn modelId="{9F7C7CA2-82DC-4B2D-84DD-048432161105}" type="presParOf" srcId="{C1CC830A-B02B-4819-B1F5-BC8179209F08}" destId="{AAE7CC37-73B5-427D-B81A-FB429730540A}" srcOrd="0" destOrd="0" presId="urn:microsoft.com/office/officeart/2005/8/layout/list1"/>
    <dgm:cxn modelId="{9D047AA4-6959-4C6F-8866-0ADCB8A5B5F9}" type="presParOf" srcId="{AAE7CC37-73B5-427D-B81A-FB429730540A}" destId="{819AAE1C-E3AF-407E-968D-58348B4584FF}" srcOrd="0" destOrd="0" presId="urn:microsoft.com/office/officeart/2005/8/layout/list1"/>
    <dgm:cxn modelId="{3D428E01-0E22-4282-B600-64B1F93F614D}" type="presParOf" srcId="{AAE7CC37-73B5-427D-B81A-FB429730540A}" destId="{31C4C1B6-935F-4C82-BA02-42834C5F272B}" srcOrd="1" destOrd="0" presId="urn:microsoft.com/office/officeart/2005/8/layout/list1"/>
    <dgm:cxn modelId="{EF875228-47C9-483B-ADC3-8D22AD48133B}" type="presParOf" srcId="{C1CC830A-B02B-4819-B1F5-BC8179209F08}" destId="{404F88DE-0691-40C6-8ECB-18D0F391CBD5}" srcOrd="1" destOrd="0" presId="urn:microsoft.com/office/officeart/2005/8/layout/list1"/>
    <dgm:cxn modelId="{74AAAD63-02D2-4C97-B233-EA57B7B21206}" type="presParOf" srcId="{C1CC830A-B02B-4819-B1F5-BC8179209F08}" destId="{6E68C4B2-E9E6-44B8-BEA9-B8E8EC45D276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221B829-E6F2-4DF3-882A-3DE9EE0009A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079FEB-4F3C-4898-93F0-966447E7D33D}">
      <dgm:prSet phldrT="[Text]" custT="1"/>
      <dgm:spPr/>
      <dgm:t>
        <a:bodyPr/>
        <a:lstStyle/>
        <a:p>
          <a:r>
            <a:rPr lang="en-US" sz="2000" b="1" baseline="0" dirty="0" smtClean="0"/>
            <a:t> </a:t>
          </a:r>
          <a:r>
            <a:rPr lang="en-US" sz="2000" b="1" i="0" u="none" baseline="0" dirty="0" smtClean="0"/>
            <a:t>Project Management</a:t>
          </a:r>
          <a:endParaRPr lang="en-US" sz="2000" b="1" i="0" u="none" baseline="0" dirty="0"/>
        </a:p>
      </dgm:t>
    </dgm:pt>
    <dgm:pt modelId="{E861B394-2BA0-4ED2-94BD-044E6873AE03}" type="parTrans" cxnId="{AFAB2AB0-FE59-4D32-9898-47382FAC938D}">
      <dgm:prSet/>
      <dgm:spPr/>
      <dgm:t>
        <a:bodyPr/>
        <a:lstStyle/>
        <a:p>
          <a:endParaRPr lang="en-US"/>
        </a:p>
      </dgm:t>
    </dgm:pt>
    <dgm:pt modelId="{A46BCD55-A721-45B2-8E9D-A0EE224B1BF0}" type="sibTrans" cxnId="{AFAB2AB0-FE59-4D32-9898-47382FAC938D}">
      <dgm:prSet/>
      <dgm:spPr/>
      <dgm:t>
        <a:bodyPr/>
        <a:lstStyle/>
        <a:p>
          <a:endParaRPr lang="en-US"/>
        </a:p>
      </dgm:t>
    </dgm:pt>
    <dgm:pt modelId="{46A30F9F-EC9A-4B48-8AA5-952E24E44479}">
      <dgm:prSet phldrT="[Text]" custT="1"/>
      <dgm:spPr/>
      <dgm:t>
        <a:bodyPr/>
        <a:lstStyle/>
        <a:p>
          <a:r>
            <a:rPr lang="en-US" sz="2000" b="1" i="0" u="none" baseline="0" dirty="0" smtClean="0"/>
            <a:t>Portfolio Management</a:t>
          </a:r>
          <a:endParaRPr lang="en-US" sz="2000" b="1" i="0" u="none" baseline="0" dirty="0"/>
        </a:p>
      </dgm:t>
    </dgm:pt>
    <dgm:pt modelId="{900CCA24-7C69-48D1-9755-BB2FEF93CA8F}" type="parTrans" cxnId="{E44E40C6-79DB-4063-B226-6659A06169B5}">
      <dgm:prSet/>
      <dgm:spPr/>
      <dgm:t>
        <a:bodyPr/>
        <a:lstStyle/>
        <a:p>
          <a:endParaRPr lang="en-US"/>
        </a:p>
      </dgm:t>
    </dgm:pt>
    <dgm:pt modelId="{6F40EDD9-EEA2-48FB-B992-E844AD48169E}" type="sibTrans" cxnId="{E44E40C6-79DB-4063-B226-6659A06169B5}">
      <dgm:prSet/>
      <dgm:spPr/>
      <dgm:t>
        <a:bodyPr/>
        <a:lstStyle/>
        <a:p>
          <a:endParaRPr lang="en-US"/>
        </a:p>
      </dgm:t>
    </dgm:pt>
    <dgm:pt modelId="{A6F68B82-F13C-4501-9BF7-99F36129EC7F}">
      <dgm:prSet phldrT="[Text]" custT="1"/>
      <dgm:spPr/>
      <dgm:t>
        <a:bodyPr/>
        <a:lstStyle/>
        <a:p>
          <a:r>
            <a:rPr lang="en-US" sz="1800" b="1" u="sng" baseline="0" dirty="0" smtClean="0"/>
            <a:t>Problem</a:t>
          </a:r>
          <a:r>
            <a:rPr lang="en-US" sz="1800" b="1" baseline="0" dirty="0" smtClean="0"/>
            <a:t>:</a:t>
          </a:r>
          <a:r>
            <a:rPr lang="en-US" sz="1800" b="0" baseline="0" dirty="0" smtClean="0"/>
            <a:t> The problem is the project priority conflicts over the projects among the managers in an organization. </a:t>
          </a:r>
          <a:endParaRPr lang="en-US" sz="2200" b="0" baseline="0" dirty="0"/>
        </a:p>
      </dgm:t>
    </dgm:pt>
    <dgm:pt modelId="{013DB4A0-B99B-448A-8873-EBEDC20F8455}" type="parTrans" cxnId="{2BC42EC7-D51B-40D2-919F-85FBB216B484}">
      <dgm:prSet/>
      <dgm:spPr/>
      <dgm:t>
        <a:bodyPr/>
        <a:lstStyle/>
        <a:p>
          <a:endParaRPr lang="en-US"/>
        </a:p>
      </dgm:t>
    </dgm:pt>
    <dgm:pt modelId="{38BFF89A-E7C1-4AAD-BA91-18663B8CB98F}" type="sibTrans" cxnId="{2BC42EC7-D51B-40D2-919F-85FBB216B484}">
      <dgm:prSet/>
      <dgm:spPr/>
      <dgm:t>
        <a:bodyPr/>
        <a:lstStyle/>
        <a:p>
          <a:endParaRPr lang="en-US"/>
        </a:p>
      </dgm:t>
    </dgm:pt>
    <dgm:pt modelId="{0486ADCB-AA9C-4F57-9CF1-1C90B510BFC4}">
      <dgm:prSet phldrT="[Text]" custT="1"/>
      <dgm:spPr/>
      <dgm:t>
        <a:bodyPr/>
        <a:lstStyle/>
        <a:p>
          <a:r>
            <a:rPr lang="en-US" sz="2000" b="1" u="sng" baseline="0" dirty="0" smtClean="0"/>
            <a:t>Problem</a:t>
          </a:r>
          <a:r>
            <a:rPr lang="en-US" sz="2000" b="1" baseline="0" dirty="0" smtClean="0"/>
            <a:t>: </a:t>
          </a:r>
          <a:r>
            <a:rPr lang="en-US" sz="2000" b="0" baseline="0" dirty="0" smtClean="0"/>
            <a:t>The problem is the gap between the selection and prioritization of the projects’ process and the organizational strategies.</a:t>
          </a:r>
          <a:endParaRPr lang="en-US" sz="2000" b="0" baseline="0" dirty="0"/>
        </a:p>
      </dgm:t>
    </dgm:pt>
    <dgm:pt modelId="{378BEA50-8484-4A1C-93E5-08098395E671}" type="parTrans" cxnId="{EA7EDD6B-29B8-463C-921B-896990335DD0}">
      <dgm:prSet/>
      <dgm:spPr/>
      <dgm:t>
        <a:bodyPr/>
        <a:lstStyle/>
        <a:p>
          <a:endParaRPr lang="en-US"/>
        </a:p>
      </dgm:t>
    </dgm:pt>
    <dgm:pt modelId="{9BD01870-110E-424B-833F-9D5AAEEA5519}" type="sibTrans" cxnId="{EA7EDD6B-29B8-463C-921B-896990335DD0}">
      <dgm:prSet/>
      <dgm:spPr/>
      <dgm:t>
        <a:bodyPr/>
        <a:lstStyle/>
        <a:p>
          <a:endParaRPr lang="en-US"/>
        </a:p>
      </dgm:t>
    </dgm:pt>
    <dgm:pt modelId="{981312B1-20AF-45C0-BBE8-7E8DCF196956}">
      <dgm:prSet phldrT="[Text]" custT="1"/>
      <dgm:spPr/>
      <dgm:t>
        <a:bodyPr/>
        <a:lstStyle/>
        <a:p>
          <a:r>
            <a:rPr lang="en-US" sz="2000" b="1" u="sng" baseline="0" dirty="0" smtClean="0"/>
            <a:t>Consequences</a:t>
          </a:r>
          <a:r>
            <a:rPr lang="en-US" sz="2000" b="1" baseline="0" dirty="0" smtClean="0"/>
            <a:t>: </a:t>
          </a:r>
          <a:r>
            <a:rPr lang="en-US" sz="2000" b="0" baseline="0" dirty="0" smtClean="0"/>
            <a:t>Excessive employee turnover, low morale, reduced productivity, quality problems, and missed deadlines.</a:t>
          </a:r>
          <a:endParaRPr lang="en-US" sz="2000" b="0" baseline="0" dirty="0"/>
        </a:p>
      </dgm:t>
    </dgm:pt>
    <dgm:pt modelId="{AE5A6E59-379A-40BA-A607-90955145ABFC}" type="parTrans" cxnId="{DF1CE7DB-0A21-4256-B0E9-7535525AEA17}">
      <dgm:prSet/>
      <dgm:spPr/>
      <dgm:t>
        <a:bodyPr/>
        <a:lstStyle/>
        <a:p>
          <a:endParaRPr lang="en-US"/>
        </a:p>
      </dgm:t>
    </dgm:pt>
    <dgm:pt modelId="{06F952A7-E93E-49D6-B8BA-67A957085D6D}" type="sibTrans" cxnId="{DF1CE7DB-0A21-4256-B0E9-7535525AEA17}">
      <dgm:prSet/>
      <dgm:spPr/>
      <dgm:t>
        <a:bodyPr/>
        <a:lstStyle/>
        <a:p>
          <a:endParaRPr lang="en-US"/>
        </a:p>
      </dgm:t>
    </dgm:pt>
    <dgm:pt modelId="{027B6592-A80D-499C-92F0-A9DDD66E5195}">
      <dgm:prSet phldrT="[Text]" custT="1"/>
      <dgm:spPr/>
      <dgm:t>
        <a:bodyPr/>
        <a:lstStyle/>
        <a:p>
          <a:r>
            <a:rPr lang="en-US" sz="2000" b="1" u="sng" baseline="0" dirty="0" smtClean="0"/>
            <a:t>Consequences</a:t>
          </a:r>
          <a:r>
            <a:rPr lang="en-US" sz="2000" b="1" baseline="0" dirty="0" smtClean="0"/>
            <a:t>:</a:t>
          </a:r>
          <a:r>
            <a:rPr lang="en-US" sz="2000" b="0" baseline="0" dirty="0" smtClean="0"/>
            <a:t> Loss of revenue, failed projects, reduced efficiency, and conflicts.</a:t>
          </a:r>
          <a:endParaRPr lang="en-US" sz="2000" b="0" baseline="0" dirty="0"/>
        </a:p>
      </dgm:t>
    </dgm:pt>
    <dgm:pt modelId="{06325961-B508-485B-8513-1A50B0D27328}" type="parTrans" cxnId="{D0F5FEAE-952D-4281-83AC-BD293397BF10}">
      <dgm:prSet/>
      <dgm:spPr/>
      <dgm:t>
        <a:bodyPr/>
        <a:lstStyle/>
        <a:p>
          <a:endParaRPr lang="en-US"/>
        </a:p>
      </dgm:t>
    </dgm:pt>
    <dgm:pt modelId="{2B0891B0-79FD-44F8-9696-6901E3C5D06F}" type="sibTrans" cxnId="{D0F5FEAE-952D-4281-83AC-BD293397BF10}">
      <dgm:prSet/>
      <dgm:spPr/>
      <dgm:t>
        <a:bodyPr/>
        <a:lstStyle/>
        <a:p>
          <a:endParaRPr lang="en-US"/>
        </a:p>
      </dgm:t>
    </dgm:pt>
    <dgm:pt modelId="{725B1182-3113-4D65-B325-FFB113098AE0}" type="pres">
      <dgm:prSet presAssocID="{4221B829-E6F2-4DF3-882A-3DE9EE0009A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97C61D3-B561-41C0-8798-6A6B6A3DCA80}" type="pres">
      <dgm:prSet presAssocID="{C2079FEB-4F3C-4898-93F0-966447E7D33D}" presName="linNode" presStyleCnt="0"/>
      <dgm:spPr/>
    </dgm:pt>
    <dgm:pt modelId="{F064736A-2E7E-443F-BB82-EBC102D21A59}" type="pres">
      <dgm:prSet presAssocID="{C2079FEB-4F3C-4898-93F0-966447E7D33D}" presName="parentShp" presStyleLbl="node1" presStyleIdx="0" presStyleCnt="2" custScaleX="133422" custScaleY="589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DB888-DDE3-4FBC-961B-3A35CCDA8863}" type="pres">
      <dgm:prSet presAssocID="{C2079FEB-4F3C-4898-93F0-966447E7D33D}" presName="childShp" presStyleLbl="bgAccFollowNode1" presStyleIdx="0" presStyleCnt="2" custScaleX="182128" custScaleY="186564" custLinFactNeighborX="7478" custLinFactNeighborY="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63B4A0-C6D7-4A63-BD8F-F3A6168768FA}" type="pres">
      <dgm:prSet presAssocID="{A46BCD55-A721-45B2-8E9D-A0EE224B1BF0}" presName="spacing" presStyleCnt="0"/>
      <dgm:spPr/>
    </dgm:pt>
    <dgm:pt modelId="{2EC5C27D-2C7F-4916-A77C-F0578AE3FAA8}" type="pres">
      <dgm:prSet presAssocID="{46A30F9F-EC9A-4B48-8AA5-952E24E44479}" presName="linNode" presStyleCnt="0"/>
      <dgm:spPr/>
    </dgm:pt>
    <dgm:pt modelId="{DAF55053-E978-4837-B32F-9554C87BA06D}" type="pres">
      <dgm:prSet presAssocID="{46A30F9F-EC9A-4B48-8AA5-952E24E44479}" presName="parentShp" presStyleLbl="node1" presStyleIdx="1" presStyleCnt="2" custScaleY="610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139C40-0602-438F-91C3-C9224A27CA23}" type="pres">
      <dgm:prSet presAssocID="{46A30F9F-EC9A-4B48-8AA5-952E24E44479}" presName="childShp" presStyleLbl="bgAccFollowNode1" presStyleIdx="1" presStyleCnt="2" custScaleX="130549" custScaleY="1674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4E40C6-79DB-4063-B226-6659A06169B5}" srcId="{4221B829-E6F2-4DF3-882A-3DE9EE0009A7}" destId="{46A30F9F-EC9A-4B48-8AA5-952E24E44479}" srcOrd="1" destOrd="0" parTransId="{900CCA24-7C69-48D1-9755-BB2FEF93CA8F}" sibTransId="{6F40EDD9-EEA2-48FB-B992-E844AD48169E}"/>
    <dgm:cxn modelId="{68655481-5F41-433A-953C-57EBC5B2EBCE}" type="presOf" srcId="{0486ADCB-AA9C-4F57-9CF1-1C90B510BFC4}" destId="{B9139C40-0602-438F-91C3-C9224A27CA23}" srcOrd="0" destOrd="0" presId="urn:microsoft.com/office/officeart/2005/8/layout/vList6"/>
    <dgm:cxn modelId="{2A2E1B64-9CEE-4BC8-9D3D-BA39D6A39E38}" type="presOf" srcId="{C2079FEB-4F3C-4898-93F0-966447E7D33D}" destId="{F064736A-2E7E-443F-BB82-EBC102D21A59}" srcOrd="0" destOrd="0" presId="urn:microsoft.com/office/officeart/2005/8/layout/vList6"/>
    <dgm:cxn modelId="{4B146F17-0ADC-43E9-8AF2-684F38C9131F}" type="presOf" srcId="{027B6592-A80D-499C-92F0-A9DDD66E5195}" destId="{B9139C40-0602-438F-91C3-C9224A27CA23}" srcOrd="0" destOrd="1" presId="urn:microsoft.com/office/officeart/2005/8/layout/vList6"/>
    <dgm:cxn modelId="{DF1CE7DB-0A21-4256-B0E9-7535525AEA17}" srcId="{C2079FEB-4F3C-4898-93F0-966447E7D33D}" destId="{981312B1-20AF-45C0-BBE8-7E8DCF196956}" srcOrd="1" destOrd="0" parTransId="{AE5A6E59-379A-40BA-A607-90955145ABFC}" sibTransId="{06F952A7-E93E-49D6-B8BA-67A957085D6D}"/>
    <dgm:cxn modelId="{EA7EDD6B-29B8-463C-921B-896990335DD0}" srcId="{46A30F9F-EC9A-4B48-8AA5-952E24E44479}" destId="{0486ADCB-AA9C-4F57-9CF1-1C90B510BFC4}" srcOrd="0" destOrd="0" parTransId="{378BEA50-8484-4A1C-93E5-08098395E671}" sibTransId="{9BD01870-110E-424B-833F-9D5AAEEA5519}"/>
    <dgm:cxn modelId="{AFAB2AB0-FE59-4D32-9898-47382FAC938D}" srcId="{4221B829-E6F2-4DF3-882A-3DE9EE0009A7}" destId="{C2079FEB-4F3C-4898-93F0-966447E7D33D}" srcOrd="0" destOrd="0" parTransId="{E861B394-2BA0-4ED2-94BD-044E6873AE03}" sibTransId="{A46BCD55-A721-45B2-8E9D-A0EE224B1BF0}"/>
    <dgm:cxn modelId="{BDEB6272-9339-4889-A376-342BF8FD476C}" type="presOf" srcId="{981312B1-20AF-45C0-BBE8-7E8DCF196956}" destId="{DF0DB888-DDE3-4FBC-961B-3A35CCDA8863}" srcOrd="0" destOrd="1" presId="urn:microsoft.com/office/officeart/2005/8/layout/vList6"/>
    <dgm:cxn modelId="{3D8D491E-9301-4B52-A332-1B4713777B60}" type="presOf" srcId="{4221B829-E6F2-4DF3-882A-3DE9EE0009A7}" destId="{725B1182-3113-4D65-B325-FFB113098AE0}" srcOrd="0" destOrd="0" presId="urn:microsoft.com/office/officeart/2005/8/layout/vList6"/>
    <dgm:cxn modelId="{50C0D261-160C-4F12-9D17-1B8480FFC6D2}" type="presOf" srcId="{A6F68B82-F13C-4501-9BF7-99F36129EC7F}" destId="{DF0DB888-DDE3-4FBC-961B-3A35CCDA8863}" srcOrd="0" destOrd="0" presId="urn:microsoft.com/office/officeart/2005/8/layout/vList6"/>
    <dgm:cxn modelId="{C2725A24-C5F3-4F8A-9858-6981F393A4C3}" type="presOf" srcId="{46A30F9F-EC9A-4B48-8AA5-952E24E44479}" destId="{DAF55053-E978-4837-B32F-9554C87BA06D}" srcOrd="0" destOrd="0" presId="urn:microsoft.com/office/officeart/2005/8/layout/vList6"/>
    <dgm:cxn modelId="{D0F5FEAE-952D-4281-83AC-BD293397BF10}" srcId="{46A30F9F-EC9A-4B48-8AA5-952E24E44479}" destId="{027B6592-A80D-499C-92F0-A9DDD66E5195}" srcOrd="1" destOrd="0" parTransId="{06325961-B508-485B-8513-1A50B0D27328}" sibTransId="{2B0891B0-79FD-44F8-9696-6901E3C5D06F}"/>
    <dgm:cxn modelId="{2BC42EC7-D51B-40D2-919F-85FBB216B484}" srcId="{C2079FEB-4F3C-4898-93F0-966447E7D33D}" destId="{A6F68B82-F13C-4501-9BF7-99F36129EC7F}" srcOrd="0" destOrd="0" parTransId="{013DB4A0-B99B-448A-8873-EBEDC20F8455}" sibTransId="{38BFF89A-E7C1-4AAD-BA91-18663B8CB98F}"/>
    <dgm:cxn modelId="{4C99E23A-7D33-45EB-8AB8-9E81B9A478ED}" type="presParOf" srcId="{725B1182-3113-4D65-B325-FFB113098AE0}" destId="{A97C61D3-B561-41C0-8798-6A6B6A3DCA80}" srcOrd="0" destOrd="0" presId="urn:microsoft.com/office/officeart/2005/8/layout/vList6"/>
    <dgm:cxn modelId="{CC2BBBD1-CFC8-4B3D-B9E7-99388B369B1B}" type="presParOf" srcId="{A97C61D3-B561-41C0-8798-6A6B6A3DCA80}" destId="{F064736A-2E7E-443F-BB82-EBC102D21A59}" srcOrd="0" destOrd="0" presId="urn:microsoft.com/office/officeart/2005/8/layout/vList6"/>
    <dgm:cxn modelId="{6AC85E93-BFDD-4071-A6BD-E9D4D3884208}" type="presParOf" srcId="{A97C61D3-B561-41C0-8798-6A6B6A3DCA80}" destId="{DF0DB888-DDE3-4FBC-961B-3A35CCDA8863}" srcOrd="1" destOrd="0" presId="urn:microsoft.com/office/officeart/2005/8/layout/vList6"/>
    <dgm:cxn modelId="{28D98469-E839-4CD8-AB0E-6C32DFC3FB31}" type="presParOf" srcId="{725B1182-3113-4D65-B325-FFB113098AE0}" destId="{4063B4A0-C6D7-4A63-BD8F-F3A6168768FA}" srcOrd="1" destOrd="0" presId="urn:microsoft.com/office/officeart/2005/8/layout/vList6"/>
    <dgm:cxn modelId="{99A0A9CE-EFAD-4005-9B2E-5908B4FE3E77}" type="presParOf" srcId="{725B1182-3113-4D65-B325-FFB113098AE0}" destId="{2EC5C27D-2C7F-4916-A77C-F0578AE3FAA8}" srcOrd="2" destOrd="0" presId="urn:microsoft.com/office/officeart/2005/8/layout/vList6"/>
    <dgm:cxn modelId="{535A0E38-602D-4FCF-B930-C493C16EB335}" type="presParOf" srcId="{2EC5C27D-2C7F-4916-A77C-F0578AE3FAA8}" destId="{DAF55053-E978-4837-B32F-9554C87BA06D}" srcOrd="0" destOrd="0" presId="urn:microsoft.com/office/officeart/2005/8/layout/vList6"/>
    <dgm:cxn modelId="{7C2EAFE0-DA25-421C-9E0E-B050B30D1D13}" type="presParOf" srcId="{2EC5C27D-2C7F-4916-A77C-F0578AE3FAA8}" destId="{B9139C40-0602-438F-91C3-C9224A27CA2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221B829-E6F2-4DF3-882A-3DE9EE0009A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079FEB-4F3C-4898-93F0-966447E7D33D}">
      <dgm:prSet phldrT="[Text]" custT="1"/>
      <dgm:spPr/>
      <dgm:t>
        <a:bodyPr/>
        <a:lstStyle/>
        <a:p>
          <a:r>
            <a:rPr lang="en-US" sz="1800" b="1" baseline="0" dirty="0" smtClean="0"/>
            <a:t>Project Priority Conflicts</a:t>
          </a:r>
          <a:endParaRPr lang="en-US" sz="1800" b="1" baseline="0" dirty="0"/>
        </a:p>
      </dgm:t>
    </dgm:pt>
    <dgm:pt modelId="{E861B394-2BA0-4ED2-94BD-044E6873AE03}" type="parTrans" cxnId="{AFAB2AB0-FE59-4D32-9898-47382FAC938D}">
      <dgm:prSet/>
      <dgm:spPr/>
      <dgm:t>
        <a:bodyPr/>
        <a:lstStyle/>
        <a:p>
          <a:endParaRPr lang="en-US"/>
        </a:p>
      </dgm:t>
    </dgm:pt>
    <dgm:pt modelId="{A46BCD55-A721-45B2-8E9D-A0EE224B1BF0}" type="sibTrans" cxnId="{AFAB2AB0-FE59-4D32-9898-47382FAC938D}">
      <dgm:prSet/>
      <dgm:spPr/>
      <dgm:t>
        <a:bodyPr/>
        <a:lstStyle/>
        <a:p>
          <a:endParaRPr lang="en-US"/>
        </a:p>
      </dgm:t>
    </dgm:pt>
    <dgm:pt modelId="{6E5CD67A-CC0D-4E4F-8547-3F962EEC9CC8}">
      <dgm:prSet phldrT="[Text]" custT="1"/>
      <dgm:spPr/>
      <dgm:t>
        <a:bodyPr/>
        <a:lstStyle/>
        <a:p>
          <a:r>
            <a:rPr lang="en-US" sz="1800" b="1" u="sng" baseline="0" dirty="0" smtClean="0"/>
            <a:t>Lack of Communication</a:t>
          </a:r>
          <a:r>
            <a:rPr lang="en-US" sz="1800" b="0" u="sng" baseline="0" dirty="0" smtClean="0"/>
            <a:t>.  </a:t>
          </a:r>
          <a:r>
            <a:rPr lang="en-US" sz="1800" b="0" dirty="0" smtClean="0"/>
            <a:t>As stated by the organization, </a:t>
          </a:r>
          <a:r>
            <a:rPr lang="en-US" sz="1800" b="0" i="1" dirty="0" smtClean="0"/>
            <a:t>ProjectConnections</a:t>
          </a:r>
          <a:r>
            <a:rPr lang="en-US" sz="1800" b="0" dirty="0" smtClean="0"/>
            <a:t> (2000), “poor communication and unclear expectations [are] often… a contributing cause of conflicts over priorities”.</a:t>
          </a:r>
          <a:endParaRPr lang="en-US" sz="1800" b="0" u="sng" baseline="0" dirty="0"/>
        </a:p>
      </dgm:t>
    </dgm:pt>
    <dgm:pt modelId="{27DCB591-1637-4F14-80E0-BFDAD4CB71D4}" type="parTrans" cxnId="{7C9545DA-6461-4109-90D4-81EC4E0AE05E}">
      <dgm:prSet/>
      <dgm:spPr/>
      <dgm:t>
        <a:bodyPr/>
        <a:lstStyle/>
        <a:p>
          <a:endParaRPr lang="en-US"/>
        </a:p>
      </dgm:t>
    </dgm:pt>
    <dgm:pt modelId="{6C7E43E1-D0AD-4D47-BEA2-DC5B7A6EE50D}" type="sibTrans" cxnId="{7C9545DA-6461-4109-90D4-81EC4E0AE05E}">
      <dgm:prSet/>
      <dgm:spPr/>
      <dgm:t>
        <a:bodyPr/>
        <a:lstStyle/>
        <a:p>
          <a:endParaRPr lang="en-US"/>
        </a:p>
      </dgm:t>
    </dgm:pt>
    <dgm:pt modelId="{27F94C52-5223-4AB9-B1B5-AAA593CDDFF4}">
      <dgm:prSet custT="1"/>
      <dgm:spPr/>
      <dgm:t>
        <a:bodyPr/>
        <a:lstStyle/>
        <a:p>
          <a:r>
            <a:rPr lang="en-US" sz="1800" b="1" u="sng" baseline="0" dirty="0" smtClean="0"/>
            <a:t>Difference of Goals</a:t>
          </a:r>
          <a:r>
            <a:rPr lang="en-US" sz="1800" b="0" baseline="0" dirty="0" smtClean="0"/>
            <a:t>. </a:t>
          </a:r>
          <a:r>
            <a:rPr lang="en-US" sz="1800" b="0" dirty="0" smtClean="0"/>
            <a:t>As stated by Meredith and Mantel (2009), the difference of interests creates priority conflicts among the managers.</a:t>
          </a:r>
          <a:endParaRPr lang="en-US" sz="1800" b="0" baseline="0" dirty="0" smtClean="0"/>
        </a:p>
      </dgm:t>
    </dgm:pt>
    <dgm:pt modelId="{1D67F11C-E344-4D73-9BFC-295E5223F75C}" type="parTrans" cxnId="{EB69B5F4-7586-4C9B-AA91-F30D58A9DBFB}">
      <dgm:prSet/>
      <dgm:spPr/>
      <dgm:t>
        <a:bodyPr/>
        <a:lstStyle/>
        <a:p>
          <a:endParaRPr lang="en-US"/>
        </a:p>
      </dgm:t>
    </dgm:pt>
    <dgm:pt modelId="{3046352D-A1F0-4945-8C7A-370AAF976509}" type="sibTrans" cxnId="{EB69B5F4-7586-4C9B-AA91-F30D58A9DBFB}">
      <dgm:prSet/>
      <dgm:spPr/>
      <dgm:t>
        <a:bodyPr/>
        <a:lstStyle/>
        <a:p>
          <a:endParaRPr lang="en-US"/>
        </a:p>
      </dgm:t>
    </dgm:pt>
    <dgm:pt modelId="{F976D008-B691-498C-826B-5A81FA4DAC41}">
      <dgm:prSet phldrT="[Text]" custT="1"/>
      <dgm:spPr/>
      <dgm:t>
        <a:bodyPr/>
        <a:lstStyle/>
        <a:p>
          <a:endParaRPr lang="en-US" sz="1800" b="1" u="sng" baseline="0" dirty="0"/>
        </a:p>
      </dgm:t>
    </dgm:pt>
    <dgm:pt modelId="{E39EAC6D-2982-426B-A58E-67BB876BE485}" type="parTrans" cxnId="{514A671B-041F-4B61-A792-B40E93AE8A02}">
      <dgm:prSet/>
      <dgm:spPr/>
    </dgm:pt>
    <dgm:pt modelId="{858276BA-5F3F-4683-9815-BDFA1F9490CA}" type="sibTrans" cxnId="{514A671B-041F-4B61-A792-B40E93AE8A02}">
      <dgm:prSet/>
      <dgm:spPr/>
    </dgm:pt>
    <dgm:pt modelId="{07C10F60-0DFC-4D51-9229-AF97454A3009}" type="pres">
      <dgm:prSet presAssocID="{4221B829-E6F2-4DF3-882A-3DE9EE0009A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860428-6E8C-4128-BCE9-C23488F8875E}" type="pres">
      <dgm:prSet presAssocID="{C2079FEB-4F3C-4898-93F0-966447E7D33D}" presName="composite" presStyleCnt="0"/>
      <dgm:spPr/>
    </dgm:pt>
    <dgm:pt modelId="{76AA1F89-4C9E-4152-A4E8-9469BB7A3DC2}" type="pres">
      <dgm:prSet presAssocID="{C2079FEB-4F3C-4898-93F0-966447E7D33D}" presName="parentText" presStyleLbl="alignNode1" presStyleIdx="0" presStyleCnt="1" custScaleX="11018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9CF70C-DA15-452A-B76D-C32EEFB702E3}" type="pres">
      <dgm:prSet presAssocID="{C2079FEB-4F3C-4898-93F0-966447E7D33D}" presName="descendantText" presStyleLbl="alignAcc1" presStyleIdx="0" presStyleCnt="1" custScaleX="928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59479B-969C-46D8-9989-5F6F034642D0}" type="presOf" srcId="{C2079FEB-4F3C-4898-93F0-966447E7D33D}" destId="{76AA1F89-4C9E-4152-A4E8-9469BB7A3DC2}" srcOrd="0" destOrd="0" presId="urn:microsoft.com/office/officeart/2005/8/layout/chevron2"/>
    <dgm:cxn modelId="{EB69B5F4-7586-4C9B-AA91-F30D58A9DBFB}" srcId="{C2079FEB-4F3C-4898-93F0-966447E7D33D}" destId="{27F94C52-5223-4AB9-B1B5-AAA593CDDFF4}" srcOrd="2" destOrd="0" parTransId="{1D67F11C-E344-4D73-9BFC-295E5223F75C}" sibTransId="{3046352D-A1F0-4945-8C7A-370AAF976509}"/>
    <dgm:cxn modelId="{E5C52F1E-7882-4BA1-B7F6-C7CF5BD29FEC}" type="presOf" srcId="{6E5CD67A-CC0D-4E4F-8547-3F962EEC9CC8}" destId="{C89CF70C-DA15-452A-B76D-C32EEFB702E3}" srcOrd="0" destOrd="0" presId="urn:microsoft.com/office/officeart/2005/8/layout/chevron2"/>
    <dgm:cxn modelId="{7C9545DA-6461-4109-90D4-81EC4E0AE05E}" srcId="{C2079FEB-4F3C-4898-93F0-966447E7D33D}" destId="{6E5CD67A-CC0D-4E4F-8547-3F962EEC9CC8}" srcOrd="0" destOrd="0" parTransId="{27DCB591-1637-4F14-80E0-BFDAD4CB71D4}" sibTransId="{6C7E43E1-D0AD-4D47-BEA2-DC5B7A6EE50D}"/>
    <dgm:cxn modelId="{C51DCC78-87C2-48A0-B96C-90D03851BAE8}" type="presOf" srcId="{27F94C52-5223-4AB9-B1B5-AAA593CDDFF4}" destId="{C89CF70C-DA15-452A-B76D-C32EEFB702E3}" srcOrd="0" destOrd="2" presId="urn:microsoft.com/office/officeart/2005/8/layout/chevron2"/>
    <dgm:cxn modelId="{AFAB2AB0-FE59-4D32-9898-47382FAC938D}" srcId="{4221B829-E6F2-4DF3-882A-3DE9EE0009A7}" destId="{C2079FEB-4F3C-4898-93F0-966447E7D33D}" srcOrd="0" destOrd="0" parTransId="{E861B394-2BA0-4ED2-94BD-044E6873AE03}" sibTransId="{A46BCD55-A721-45B2-8E9D-A0EE224B1BF0}"/>
    <dgm:cxn modelId="{949225E3-1497-42FD-8AF7-F7A0BB35D588}" type="presOf" srcId="{F976D008-B691-498C-826B-5A81FA4DAC41}" destId="{C89CF70C-DA15-452A-B76D-C32EEFB702E3}" srcOrd="0" destOrd="1" presId="urn:microsoft.com/office/officeart/2005/8/layout/chevron2"/>
    <dgm:cxn modelId="{514A671B-041F-4B61-A792-B40E93AE8A02}" srcId="{C2079FEB-4F3C-4898-93F0-966447E7D33D}" destId="{F976D008-B691-498C-826B-5A81FA4DAC41}" srcOrd="1" destOrd="0" parTransId="{E39EAC6D-2982-426B-A58E-67BB876BE485}" sibTransId="{858276BA-5F3F-4683-9815-BDFA1F9490CA}"/>
    <dgm:cxn modelId="{9B85CC02-B4E5-4420-9513-F7E7EE46CD2B}" type="presOf" srcId="{4221B829-E6F2-4DF3-882A-3DE9EE0009A7}" destId="{07C10F60-0DFC-4D51-9229-AF97454A3009}" srcOrd="0" destOrd="0" presId="urn:microsoft.com/office/officeart/2005/8/layout/chevron2"/>
    <dgm:cxn modelId="{3E3DD588-B807-4F16-A8F2-DF38A630DFEA}" type="presParOf" srcId="{07C10F60-0DFC-4D51-9229-AF97454A3009}" destId="{06860428-6E8C-4128-BCE9-C23488F8875E}" srcOrd="0" destOrd="0" presId="urn:microsoft.com/office/officeart/2005/8/layout/chevron2"/>
    <dgm:cxn modelId="{5C6DA9CB-D822-4C6B-A83E-C6368CB05B65}" type="presParOf" srcId="{06860428-6E8C-4128-BCE9-C23488F8875E}" destId="{76AA1F89-4C9E-4152-A4E8-9469BB7A3DC2}" srcOrd="0" destOrd="0" presId="urn:microsoft.com/office/officeart/2005/8/layout/chevron2"/>
    <dgm:cxn modelId="{14AF788D-F09F-4038-98ED-7E545A660AF2}" type="presParOf" srcId="{06860428-6E8C-4128-BCE9-C23488F8875E}" destId="{C89CF70C-DA15-452A-B76D-C32EEFB702E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221B829-E6F2-4DF3-882A-3DE9EE0009A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A382A7-397B-432F-B28E-5C8F3E12A811}">
      <dgm:prSet phldrT="[Text]" custT="1"/>
      <dgm:spPr/>
      <dgm:t>
        <a:bodyPr/>
        <a:lstStyle/>
        <a:p>
          <a:r>
            <a:rPr lang="en-US" sz="2000" b="1" baseline="0" dirty="0" smtClean="0"/>
            <a:t>Gap between organizational goals and selection of  projects</a:t>
          </a:r>
          <a:endParaRPr lang="en-US" sz="2000" b="1" baseline="0" dirty="0"/>
        </a:p>
      </dgm:t>
    </dgm:pt>
    <dgm:pt modelId="{9E38E2D3-FA3E-44A1-A70D-804384F4EF45}" type="parTrans" cxnId="{C40A50AF-F66F-4B32-AF48-BBF5B7C42A11}">
      <dgm:prSet/>
      <dgm:spPr/>
      <dgm:t>
        <a:bodyPr/>
        <a:lstStyle/>
        <a:p>
          <a:endParaRPr lang="en-US"/>
        </a:p>
      </dgm:t>
    </dgm:pt>
    <dgm:pt modelId="{6324971E-D4A1-4233-BA5D-0DB2386523D9}" type="sibTrans" cxnId="{C40A50AF-F66F-4B32-AF48-BBF5B7C42A11}">
      <dgm:prSet/>
      <dgm:spPr/>
      <dgm:t>
        <a:bodyPr/>
        <a:lstStyle/>
        <a:p>
          <a:endParaRPr lang="en-US"/>
        </a:p>
      </dgm:t>
    </dgm:pt>
    <dgm:pt modelId="{489496FE-5DB7-4BE1-81A8-EDA0A6E55368}">
      <dgm:prSet phldrT="[Text]" custT="1"/>
      <dgm:spPr/>
      <dgm:t>
        <a:bodyPr/>
        <a:lstStyle/>
        <a:p>
          <a:r>
            <a:rPr lang="en-US" sz="2000" b="1" u="sng" baseline="0" dirty="0" smtClean="0"/>
            <a:t>Politics.  </a:t>
          </a:r>
          <a:r>
            <a:rPr lang="en-US" sz="2000" b="0" u="none" baseline="0" dirty="0" smtClean="0"/>
            <a:t>As stated by </a:t>
          </a:r>
          <a:r>
            <a:rPr lang="en-US" sz="2000" b="0" dirty="0" err="1" smtClean="0"/>
            <a:t>Sifri</a:t>
          </a:r>
          <a:r>
            <a:rPr lang="en-US" sz="2000" b="0" dirty="0" smtClean="0"/>
            <a:t> (2003), the nonexistence of a selection model would result in the selection of projects that are sometimes politically approved by senior leaders. </a:t>
          </a:r>
          <a:endParaRPr lang="en-US" sz="2000" b="0" u="sng" baseline="0" dirty="0"/>
        </a:p>
      </dgm:t>
    </dgm:pt>
    <dgm:pt modelId="{662F0843-C99D-4916-A15D-2322F508241E}" type="parTrans" cxnId="{8419C901-1A9A-4826-8C87-D32439C67033}">
      <dgm:prSet/>
      <dgm:spPr/>
      <dgm:t>
        <a:bodyPr/>
        <a:lstStyle/>
        <a:p>
          <a:endParaRPr lang="en-US"/>
        </a:p>
      </dgm:t>
    </dgm:pt>
    <dgm:pt modelId="{87345C2C-65D3-4350-9B77-AE4B230B823E}" type="sibTrans" cxnId="{8419C901-1A9A-4826-8C87-D32439C67033}">
      <dgm:prSet/>
      <dgm:spPr/>
      <dgm:t>
        <a:bodyPr/>
        <a:lstStyle/>
        <a:p>
          <a:endParaRPr lang="en-US"/>
        </a:p>
      </dgm:t>
    </dgm:pt>
    <dgm:pt modelId="{ADAC2FCE-878A-41BD-AD36-BD91D0E10D93}">
      <dgm:prSet custT="1"/>
      <dgm:spPr/>
      <dgm:t>
        <a:bodyPr/>
        <a:lstStyle/>
        <a:p>
          <a:r>
            <a:rPr lang="en-US" sz="2000" b="1" u="sng" baseline="0" dirty="0" smtClean="0"/>
            <a:t>Organizations’ ignorance of strategic management</a:t>
          </a:r>
          <a:r>
            <a:rPr lang="en-US" sz="2000" b="1" u="none" dirty="0" smtClean="0"/>
            <a:t>.</a:t>
          </a:r>
          <a:r>
            <a:rPr lang="en-US" sz="2000" b="0" u="none" dirty="0" smtClean="0"/>
            <a:t> As stated by </a:t>
          </a:r>
          <a:r>
            <a:rPr lang="en-US" sz="2000" b="0" u="none" dirty="0" err="1" smtClean="0"/>
            <a:t>Benko</a:t>
          </a:r>
          <a:r>
            <a:rPr lang="en-US" sz="2000" b="0" u="none" dirty="0" smtClean="0"/>
            <a:t> </a:t>
          </a:r>
          <a:r>
            <a:rPr lang="en-US" sz="2000" b="0" dirty="0" smtClean="0"/>
            <a:t>and McFarlan (2003), “80 percent of IT projects” are being selected by many organizations without being assessed against a strategy plan.</a:t>
          </a:r>
          <a:endParaRPr lang="en-US" sz="2000" b="0" u="sng" dirty="0" smtClean="0"/>
        </a:p>
      </dgm:t>
    </dgm:pt>
    <dgm:pt modelId="{DAC7D739-A2C9-4A82-867F-866ACF4ED9D6}" type="parTrans" cxnId="{BBA94C2B-1F8A-43C7-A5DB-2C5858049D22}">
      <dgm:prSet/>
      <dgm:spPr/>
      <dgm:t>
        <a:bodyPr/>
        <a:lstStyle/>
        <a:p>
          <a:endParaRPr lang="en-US"/>
        </a:p>
      </dgm:t>
    </dgm:pt>
    <dgm:pt modelId="{23FB751E-A042-475B-8FAE-FC00D7ACB25F}" type="sibTrans" cxnId="{BBA94C2B-1F8A-43C7-A5DB-2C5858049D22}">
      <dgm:prSet/>
      <dgm:spPr/>
      <dgm:t>
        <a:bodyPr/>
        <a:lstStyle/>
        <a:p>
          <a:endParaRPr lang="en-US"/>
        </a:p>
      </dgm:t>
    </dgm:pt>
    <dgm:pt modelId="{12118137-54AE-460D-828F-F9F46C6127BD}">
      <dgm:prSet phldrT="[Text]" custT="1"/>
      <dgm:spPr/>
      <dgm:t>
        <a:bodyPr/>
        <a:lstStyle/>
        <a:p>
          <a:endParaRPr lang="en-US" sz="2000" b="1" u="sng" baseline="0" dirty="0"/>
        </a:p>
      </dgm:t>
    </dgm:pt>
    <dgm:pt modelId="{27F14B5C-6E13-4D01-ADD3-EEFD119AD824}" type="parTrans" cxnId="{AF9946FB-67A8-412A-A578-37DAD6A8CC68}">
      <dgm:prSet/>
      <dgm:spPr/>
      <dgm:t>
        <a:bodyPr/>
        <a:lstStyle/>
        <a:p>
          <a:endParaRPr lang="en-US"/>
        </a:p>
      </dgm:t>
    </dgm:pt>
    <dgm:pt modelId="{AA453B5A-F477-42FC-BFBA-81ED04B4C48E}" type="sibTrans" cxnId="{AF9946FB-67A8-412A-A578-37DAD6A8CC68}">
      <dgm:prSet/>
      <dgm:spPr/>
      <dgm:t>
        <a:bodyPr/>
        <a:lstStyle/>
        <a:p>
          <a:endParaRPr lang="en-US"/>
        </a:p>
      </dgm:t>
    </dgm:pt>
    <dgm:pt modelId="{07C10F60-0DFC-4D51-9229-AF97454A3009}" type="pres">
      <dgm:prSet presAssocID="{4221B829-E6F2-4DF3-882A-3DE9EE0009A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82700E-3CCA-4015-94DB-76D908E18FAD}" type="pres">
      <dgm:prSet presAssocID="{DFA382A7-397B-432F-B28E-5C8F3E12A811}" presName="composite" presStyleCnt="0"/>
      <dgm:spPr/>
    </dgm:pt>
    <dgm:pt modelId="{1DBB9C24-4892-4729-B9B1-C447316A6D12}" type="pres">
      <dgm:prSet presAssocID="{DFA382A7-397B-432F-B28E-5C8F3E12A811}" presName="parentText" presStyleLbl="alignNode1" presStyleIdx="0" presStyleCnt="1" custScaleX="92270" custScaleY="10289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19B3A1-0BCD-47AC-A36E-86095165083A}" type="pres">
      <dgm:prSet presAssocID="{DFA382A7-397B-432F-B28E-5C8F3E12A811}" presName="descendantText" presStyleLbl="alignAcc1" presStyleIdx="0" presStyleCnt="1" custScaleY="1265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19C901-1A9A-4826-8C87-D32439C67033}" srcId="{DFA382A7-397B-432F-B28E-5C8F3E12A811}" destId="{489496FE-5DB7-4BE1-81A8-EDA0A6E55368}" srcOrd="0" destOrd="0" parTransId="{662F0843-C99D-4916-A15D-2322F508241E}" sibTransId="{87345C2C-65D3-4350-9B77-AE4B230B823E}"/>
    <dgm:cxn modelId="{C40A50AF-F66F-4B32-AF48-BBF5B7C42A11}" srcId="{4221B829-E6F2-4DF3-882A-3DE9EE0009A7}" destId="{DFA382A7-397B-432F-B28E-5C8F3E12A811}" srcOrd="0" destOrd="0" parTransId="{9E38E2D3-FA3E-44A1-A70D-804384F4EF45}" sibTransId="{6324971E-D4A1-4233-BA5D-0DB2386523D9}"/>
    <dgm:cxn modelId="{4DDFFAFF-29A5-4452-B5B3-CF92FDE8CB96}" type="presOf" srcId="{ADAC2FCE-878A-41BD-AD36-BD91D0E10D93}" destId="{6319B3A1-0BCD-47AC-A36E-86095165083A}" srcOrd="0" destOrd="2" presId="urn:microsoft.com/office/officeart/2005/8/layout/chevron2"/>
    <dgm:cxn modelId="{F22D0C19-407F-404B-B51B-55601A277FEC}" type="presOf" srcId="{12118137-54AE-460D-828F-F9F46C6127BD}" destId="{6319B3A1-0BCD-47AC-A36E-86095165083A}" srcOrd="0" destOrd="1" presId="urn:microsoft.com/office/officeart/2005/8/layout/chevron2"/>
    <dgm:cxn modelId="{AF9946FB-67A8-412A-A578-37DAD6A8CC68}" srcId="{DFA382A7-397B-432F-B28E-5C8F3E12A811}" destId="{12118137-54AE-460D-828F-F9F46C6127BD}" srcOrd="1" destOrd="0" parTransId="{27F14B5C-6E13-4D01-ADD3-EEFD119AD824}" sibTransId="{AA453B5A-F477-42FC-BFBA-81ED04B4C48E}"/>
    <dgm:cxn modelId="{BBA94C2B-1F8A-43C7-A5DB-2C5858049D22}" srcId="{DFA382A7-397B-432F-B28E-5C8F3E12A811}" destId="{ADAC2FCE-878A-41BD-AD36-BD91D0E10D93}" srcOrd="2" destOrd="0" parTransId="{DAC7D739-A2C9-4A82-867F-866ACF4ED9D6}" sibTransId="{23FB751E-A042-475B-8FAE-FC00D7ACB25F}"/>
    <dgm:cxn modelId="{5AC77D84-D636-41E4-AF27-7F1EA6CE9557}" type="presOf" srcId="{489496FE-5DB7-4BE1-81A8-EDA0A6E55368}" destId="{6319B3A1-0BCD-47AC-A36E-86095165083A}" srcOrd="0" destOrd="0" presId="urn:microsoft.com/office/officeart/2005/8/layout/chevron2"/>
    <dgm:cxn modelId="{8A1B86C7-A0B0-410F-AFC4-98611A170564}" type="presOf" srcId="{DFA382A7-397B-432F-B28E-5C8F3E12A811}" destId="{1DBB9C24-4892-4729-B9B1-C447316A6D12}" srcOrd="0" destOrd="0" presId="urn:microsoft.com/office/officeart/2005/8/layout/chevron2"/>
    <dgm:cxn modelId="{FB120B57-3CF3-4557-A08F-7E40B811428E}" type="presOf" srcId="{4221B829-E6F2-4DF3-882A-3DE9EE0009A7}" destId="{07C10F60-0DFC-4D51-9229-AF97454A3009}" srcOrd="0" destOrd="0" presId="urn:microsoft.com/office/officeart/2005/8/layout/chevron2"/>
    <dgm:cxn modelId="{FE788DE4-A8CE-41DF-BEE3-37E241A26E77}" type="presParOf" srcId="{07C10F60-0DFC-4D51-9229-AF97454A3009}" destId="{7F82700E-3CCA-4015-94DB-76D908E18FAD}" srcOrd="0" destOrd="0" presId="urn:microsoft.com/office/officeart/2005/8/layout/chevron2"/>
    <dgm:cxn modelId="{AC89DE54-443C-4476-887E-56354C134727}" type="presParOf" srcId="{7F82700E-3CCA-4015-94DB-76D908E18FAD}" destId="{1DBB9C24-4892-4729-B9B1-C447316A6D12}" srcOrd="0" destOrd="0" presId="urn:microsoft.com/office/officeart/2005/8/layout/chevron2"/>
    <dgm:cxn modelId="{60CAAD30-5406-4CD6-9AAE-9115C9B8F767}" type="presParOf" srcId="{7F82700E-3CCA-4015-94DB-76D908E18FAD}" destId="{6319B3A1-0BCD-47AC-A36E-86095165083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221B829-E6F2-4DF3-882A-3DE9EE0009A7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B2B7CD-8940-419B-971D-4D6376166E05}" type="pres">
      <dgm:prSet presAssocID="{4221B829-E6F2-4DF3-882A-3DE9EE0009A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0353BE9-618A-4085-BF26-AF3A1CD7E784}" type="presOf" srcId="{4221B829-E6F2-4DF3-882A-3DE9EE0009A7}" destId="{8BB2B7CD-8940-419B-971D-4D6376166E05}" srcOrd="0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29BCBB8-7F8B-49C6-9EE3-1A0BA94E0D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347393-5E75-41D6-9932-14AC2DE73CB1}">
      <dgm:prSet custT="1"/>
      <dgm:spPr/>
      <dgm:t>
        <a:bodyPr/>
        <a:lstStyle/>
        <a:p>
          <a:pPr rtl="0"/>
          <a:r>
            <a:rPr lang="en-US" sz="2200" b="1" baseline="0" smtClean="0"/>
            <a:t>To develop an online project and portfolio management application.</a:t>
          </a:r>
          <a:endParaRPr lang="en-US" sz="2200" b="1" u="sng" baseline="0" dirty="0"/>
        </a:p>
      </dgm:t>
    </dgm:pt>
    <dgm:pt modelId="{7D3E5950-5E10-48E3-9D86-A5513DE078BD}" type="parTrans" cxnId="{0C2B2292-554F-4453-A61B-3B0B8247500F}">
      <dgm:prSet/>
      <dgm:spPr/>
      <dgm:t>
        <a:bodyPr/>
        <a:lstStyle/>
        <a:p>
          <a:endParaRPr lang="en-US"/>
        </a:p>
      </dgm:t>
    </dgm:pt>
    <dgm:pt modelId="{7CC0429A-D994-458F-907E-65548E90BC26}" type="sibTrans" cxnId="{0C2B2292-554F-4453-A61B-3B0B8247500F}">
      <dgm:prSet/>
      <dgm:spPr/>
      <dgm:t>
        <a:bodyPr/>
        <a:lstStyle/>
        <a:p>
          <a:endParaRPr lang="en-US"/>
        </a:p>
      </dgm:t>
    </dgm:pt>
    <dgm:pt modelId="{033A785A-0308-497A-84DC-681C7EA8E2FC}">
      <dgm:prSet custT="1"/>
      <dgm:spPr/>
      <dgm:t>
        <a:bodyPr/>
        <a:lstStyle/>
        <a:p>
          <a:pPr rtl="0"/>
          <a:r>
            <a:rPr lang="en-US" sz="2200" b="1" baseline="0" dirty="0" smtClean="0"/>
            <a:t>General consensus and awareness as to which project has the highest priority.  </a:t>
          </a:r>
          <a:endParaRPr lang="en-US" sz="2200" b="1" baseline="0" dirty="0"/>
        </a:p>
      </dgm:t>
    </dgm:pt>
    <dgm:pt modelId="{1B0237C8-B526-48B3-BB12-A200B5029B00}" type="parTrans" cxnId="{7B58DFE9-4596-4D42-8462-A6375897245A}">
      <dgm:prSet/>
      <dgm:spPr/>
      <dgm:t>
        <a:bodyPr/>
        <a:lstStyle/>
        <a:p>
          <a:endParaRPr lang="en-US"/>
        </a:p>
      </dgm:t>
    </dgm:pt>
    <dgm:pt modelId="{4CAC993F-F34B-49FE-9573-6892F9CBE34C}" type="sibTrans" cxnId="{7B58DFE9-4596-4D42-8462-A6375897245A}">
      <dgm:prSet/>
      <dgm:spPr/>
      <dgm:t>
        <a:bodyPr/>
        <a:lstStyle/>
        <a:p>
          <a:endParaRPr lang="en-US"/>
        </a:p>
      </dgm:t>
    </dgm:pt>
    <dgm:pt modelId="{1EF56AD6-F25C-44A1-B4A7-B3B22469ED91}">
      <dgm:prSet custT="1"/>
      <dgm:spPr/>
      <dgm:t>
        <a:bodyPr/>
        <a:lstStyle/>
        <a:p>
          <a:pPr rtl="0"/>
          <a:r>
            <a:rPr lang="en-US" sz="2200" b="1" baseline="0" dirty="0" smtClean="0"/>
            <a:t>Enforce organizations to use the consistent computerized model.</a:t>
          </a:r>
          <a:endParaRPr lang="en-US" sz="2200" b="1" baseline="0" dirty="0"/>
        </a:p>
      </dgm:t>
    </dgm:pt>
    <dgm:pt modelId="{6BC17E07-32DD-48BE-AE28-024D9F25465B}" type="parTrans" cxnId="{90DB0DA0-C3C0-4D07-8F36-6BAB225BAF2A}">
      <dgm:prSet/>
      <dgm:spPr/>
      <dgm:t>
        <a:bodyPr/>
        <a:lstStyle/>
        <a:p>
          <a:endParaRPr lang="en-US"/>
        </a:p>
      </dgm:t>
    </dgm:pt>
    <dgm:pt modelId="{70D0BA7F-6B71-43B9-A90D-432DA1E27D66}" type="sibTrans" cxnId="{90DB0DA0-C3C0-4D07-8F36-6BAB225BAF2A}">
      <dgm:prSet/>
      <dgm:spPr/>
      <dgm:t>
        <a:bodyPr/>
        <a:lstStyle/>
        <a:p>
          <a:endParaRPr lang="en-US"/>
        </a:p>
      </dgm:t>
    </dgm:pt>
    <dgm:pt modelId="{7CC2ECBB-AB4F-409C-A4A1-E1AD60AFAA8F}" type="pres">
      <dgm:prSet presAssocID="{C29BCBB8-7F8B-49C6-9EE3-1A0BA94E0D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13FC44-8316-4940-87A3-1BF8BABAF40C}" type="pres">
      <dgm:prSet presAssocID="{CC347393-5E75-41D6-9932-14AC2DE73CB1}" presName="parentText" presStyleLbl="node1" presStyleIdx="0" presStyleCnt="3" custScaleY="7193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5C432-E6C2-4DA7-84BB-A3141D16FB9C}" type="pres">
      <dgm:prSet presAssocID="{7CC0429A-D994-458F-907E-65548E90BC26}" presName="spacer" presStyleCnt="0"/>
      <dgm:spPr/>
    </dgm:pt>
    <dgm:pt modelId="{DC99E479-6A73-4DE7-B57F-16F2B7044041}" type="pres">
      <dgm:prSet presAssocID="{033A785A-0308-497A-84DC-681C7EA8E2F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C0289-7304-4AB4-AE72-498508BA4ED0}" type="pres">
      <dgm:prSet presAssocID="{4CAC993F-F34B-49FE-9573-6892F9CBE34C}" presName="spacer" presStyleCnt="0"/>
      <dgm:spPr/>
    </dgm:pt>
    <dgm:pt modelId="{F96CFB98-9CF0-480F-9620-1A887D2D0208}" type="pres">
      <dgm:prSet presAssocID="{1EF56AD6-F25C-44A1-B4A7-B3B22469ED9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58DFE9-4596-4D42-8462-A6375897245A}" srcId="{C29BCBB8-7F8B-49C6-9EE3-1A0BA94E0D01}" destId="{033A785A-0308-497A-84DC-681C7EA8E2FC}" srcOrd="1" destOrd="0" parTransId="{1B0237C8-B526-48B3-BB12-A200B5029B00}" sibTransId="{4CAC993F-F34B-49FE-9573-6892F9CBE34C}"/>
    <dgm:cxn modelId="{D30C41BD-5367-4877-83C5-6D70606F624D}" type="presOf" srcId="{C29BCBB8-7F8B-49C6-9EE3-1A0BA94E0D01}" destId="{7CC2ECBB-AB4F-409C-A4A1-E1AD60AFAA8F}" srcOrd="0" destOrd="0" presId="urn:microsoft.com/office/officeart/2005/8/layout/vList2"/>
    <dgm:cxn modelId="{C2C62C06-12DC-4F8C-AD7A-6F5A7DAA4C10}" type="presOf" srcId="{033A785A-0308-497A-84DC-681C7EA8E2FC}" destId="{DC99E479-6A73-4DE7-B57F-16F2B7044041}" srcOrd="0" destOrd="0" presId="urn:microsoft.com/office/officeart/2005/8/layout/vList2"/>
    <dgm:cxn modelId="{90DB0DA0-C3C0-4D07-8F36-6BAB225BAF2A}" srcId="{C29BCBB8-7F8B-49C6-9EE3-1A0BA94E0D01}" destId="{1EF56AD6-F25C-44A1-B4A7-B3B22469ED91}" srcOrd="2" destOrd="0" parTransId="{6BC17E07-32DD-48BE-AE28-024D9F25465B}" sibTransId="{70D0BA7F-6B71-43B9-A90D-432DA1E27D66}"/>
    <dgm:cxn modelId="{7C5E03CA-AB91-4D16-9DA3-F6919FAEDA74}" type="presOf" srcId="{1EF56AD6-F25C-44A1-B4A7-B3B22469ED91}" destId="{F96CFB98-9CF0-480F-9620-1A887D2D0208}" srcOrd="0" destOrd="0" presId="urn:microsoft.com/office/officeart/2005/8/layout/vList2"/>
    <dgm:cxn modelId="{0C2B2292-554F-4453-A61B-3B0B8247500F}" srcId="{C29BCBB8-7F8B-49C6-9EE3-1A0BA94E0D01}" destId="{CC347393-5E75-41D6-9932-14AC2DE73CB1}" srcOrd="0" destOrd="0" parTransId="{7D3E5950-5E10-48E3-9D86-A5513DE078BD}" sibTransId="{7CC0429A-D994-458F-907E-65548E90BC26}"/>
    <dgm:cxn modelId="{96A0F478-DA30-4B95-8636-D5097A6689DD}" type="presOf" srcId="{CC347393-5E75-41D6-9932-14AC2DE73CB1}" destId="{DC13FC44-8316-4940-87A3-1BF8BABAF40C}" srcOrd="0" destOrd="0" presId="urn:microsoft.com/office/officeart/2005/8/layout/vList2"/>
    <dgm:cxn modelId="{D99342A0-2539-4847-A586-DA2A0907B43F}" type="presParOf" srcId="{7CC2ECBB-AB4F-409C-A4A1-E1AD60AFAA8F}" destId="{DC13FC44-8316-4940-87A3-1BF8BABAF40C}" srcOrd="0" destOrd="0" presId="urn:microsoft.com/office/officeart/2005/8/layout/vList2"/>
    <dgm:cxn modelId="{86B76FCB-6989-4275-A57F-478B8E75555B}" type="presParOf" srcId="{7CC2ECBB-AB4F-409C-A4A1-E1AD60AFAA8F}" destId="{E815C432-E6C2-4DA7-84BB-A3141D16FB9C}" srcOrd="1" destOrd="0" presId="urn:microsoft.com/office/officeart/2005/8/layout/vList2"/>
    <dgm:cxn modelId="{24EDF273-667D-487B-8A96-CC10696F7551}" type="presParOf" srcId="{7CC2ECBB-AB4F-409C-A4A1-E1AD60AFAA8F}" destId="{DC99E479-6A73-4DE7-B57F-16F2B7044041}" srcOrd="2" destOrd="0" presId="urn:microsoft.com/office/officeart/2005/8/layout/vList2"/>
    <dgm:cxn modelId="{EB9E772A-6A4B-4FF3-9445-6332AA7D0125}" type="presParOf" srcId="{7CC2ECBB-AB4F-409C-A4A1-E1AD60AFAA8F}" destId="{851C0289-7304-4AB4-AE72-498508BA4ED0}" srcOrd="3" destOrd="0" presId="urn:microsoft.com/office/officeart/2005/8/layout/vList2"/>
    <dgm:cxn modelId="{2B697CE6-7A69-47DC-ABC2-38A29A9ED492}" type="presParOf" srcId="{7CC2ECBB-AB4F-409C-A4A1-E1AD60AFAA8F}" destId="{F96CFB98-9CF0-480F-9620-1A887D2D020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41449C-4FDB-6D4A-9EA1-698E6F6C525C}">
      <dsp:nvSpPr>
        <dsp:cNvPr id="0" name=""/>
        <dsp:cNvSpPr/>
      </dsp:nvSpPr>
      <dsp:spPr>
        <a:xfrm>
          <a:off x="0" y="367328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CE4672-A2D0-FF48-8E31-63FEBCAB78FA}">
      <dsp:nvSpPr>
        <dsp:cNvPr id="0" name=""/>
        <dsp:cNvSpPr/>
      </dsp:nvSpPr>
      <dsp:spPr>
        <a:xfrm>
          <a:off x="410525" y="234488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pc="20" baseline="0" dirty="0" smtClean="0"/>
            <a:t>Course Concentrations</a:t>
          </a:r>
          <a:endParaRPr lang="en-US" sz="2400" b="1" kern="1200" spc="20" baseline="0" dirty="0"/>
        </a:p>
      </dsp:txBody>
      <dsp:txXfrm>
        <a:off x="410525" y="234488"/>
        <a:ext cx="5747358" cy="265680"/>
      </dsp:txXfrm>
    </dsp:sp>
    <dsp:sp modelId="{7164A06B-5808-FE4A-8DF2-113DCD9B06E6}">
      <dsp:nvSpPr>
        <dsp:cNvPr id="0" name=""/>
        <dsp:cNvSpPr/>
      </dsp:nvSpPr>
      <dsp:spPr>
        <a:xfrm>
          <a:off x="0" y="775568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358C69-3F4C-C048-8121-D8A8B58E28F3}">
      <dsp:nvSpPr>
        <dsp:cNvPr id="0" name=""/>
        <dsp:cNvSpPr/>
      </dsp:nvSpPr>
      <dsp:spPr>
        <a:xfrm>
          <a:off x="410525" y="642728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pc="20" baseline="0" dirty="0" smtClean="0"/>
            <a:t>Problem Statement</a:t>
          </a:r>
          <a:endParaRPr lang="en-US" sz="2400" b="1" kern="1200" spc="20" baseline="0" dirty="0"/>
        </a:p>
      </dsp:txBody>
      <dsp:txXfrm>
        <a:off x="410525" y="642728"/>
        <a:ext cx="5747358" cy="265680"/>
      </dsp:txXfrm>
    </dsp:sp>
    <dsp:sp modelId="{9C518FDE-0D3B-B541-87C0-3152BF31475F}">
      <dsp:nvSpPr>
        <dsp:cNvPr id="0" name=""/>
        <dsp:cNvSpPr/>
      </dsp:nvSpPr>
      <dsp:spPr>
        <a:xfrm>
          <a:off x="0" y="1183808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794B6E-3AC6-4B4C-A47D-D4C3DE63D397}">
      <dsp:nvSpPr>
        <dsp:cNvPr id="0" name=""/>
        <dsp:cNvSpPr/>
      </dsp:nvSpPr>
      <dsp:spPr>
        <a:xfrm>
          <a:off x="410525" y="1050968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pc="20" baseline="0" dirty="0" smtClean="0"/>
            <a:t>Problem Background</a:t>
          </a:r>
          <a:endParaRPr lang="en-US" sz="2400" b="1" kern="1200" spc="20" baseline="0" dirty="0"/>
        </a:p>
      </dsp:txBody>
      <dsp:txXfrm>
        <a:off x="410525" y="1050968"/>
        <a:ext cx="5747358" cy="265680"/>
      </dsp:txXfrm>
    </dsp:sp>
    <dsp:sp modelId="{DB3570FB-4F0A-7244-8E64-2AC031E05A73}">
      <dsp:nvSpPr>
        <dsp:cNvPr id="0" name=""/>
        <dsp:cNvSpPr/>
      </dsp:nvSpPr>
      <dsp:spPr>
        <a:xfrm>
          <a:off x="0" y="1592048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55C2C6-516B-B247-8D31-B44C8ABA2FE1}">
      <dsp:nvSpPr>
        <dsp:cNvPr id="0" name=""/>
        <dsp:cNvSpPr/>
      </dsp:nvSpPr>
      <dsp:spPr>
        <a:xfrm>
          <a:off x="410525" y="1459208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baseline="0" dirty="0" smtClean="0"/>
            <a:t>Project Description</a:t>
          </a:r>
          <a:endParaRPr lang="en-US" sz="2400" b="1" kern="1200" baseline="0" dirty="0"/>
        </a:p>
      </dsp:txBody>
      <dsp:txXfrm>
        <a:off x="410525" y="1459208"/>
        <a:ext cx="5747358" cy="265680"/>
      </dsp:txXfrm>
    </dsp:sp>
    <dsp:sp modelId="{98C4552C-D5AF-3A46-860C-0185D65F270C}">
      <dsp:nvSpPr>
        <dsp:cNvPr id="0" name=""/>
        <dsp:cNvSpPr/>
      </dsp:nvSpPr>
      <dsp:spPr>
        <a:xfrm>
          <a:off x="0" y="2000288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17CBD8-F0C1-3246-BAC1-C3435593768B}">
      <dsp:nvSpPr>
        <dsp:cNvPr id="0" name=""/>
        <dsp:cNvSpPr/>
      </dsp:nvSpPr>
      <dsp:spPr>
        <a:xfrm>
          <a:off x="410525" y="1867448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pc="20" baseline="0" dirty="0" smtClean="0"/>
            <a:t>Project Results</a:t>
          </a:r>
          <a:endParaRPr lang="en-US" sz="2400" b="1" kern="1200" spc="20" baseline="0" dirty="0"/>
        </a:p>
      </dsp:txBody>
      <dsp:txXfrm>
        <a:off x="410525" y="1867448"/>
        <a:ext cx="5747358" cy="265680"/>
      </dsp:txXfrm>
    </dsp:sp>
    <dsp:sp modelId="{E95789FD-7FCD-874A-8D83-3BF0DB069F9B}">
      <dsp:nvSpPr>
        <dsp:cNvPr id="0" name=""/>
        <dsp:cNvSpPr/>
      </dsp:nvSpPr>
      <dsp:spPr>
        <a:xfrm>
          <a:off x="0" y="2408528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650BFA-71B6-DB4B-95AD-1FDC43346B4A}">
      <dsp:nvSpPr>
        <dsp:cNvPr id="0" name=""/>
        <dsp:cNvSpPr/>
      </dsp:nvSpPr>
      <dsp:spPr>
        <a:xfrm>
          <a:off x="410525" y="2275688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pc="20" baseline="0" dirty="0" smtClean="0"/>
            <a:t>Demo of the project</a:t>
          </a:r>
          <a:endParaRPr lang="en-US" sz="2400" b="1" kern="1200" spc="20" baseline="0" dirty="0"/>
        </a:p>
      </dsp:txBody>
      <dsp:txXfrm>
        <a:off x="410525" y="2275688"/>
        <a:ext cx="5747358" cy="265680"/>
      </dsp:txXfrm>
    </dsp:sp>
    <dsp:sp modelId="{82087D52-4439-BA45-9CEF-E5AF91030913}">
      <dsp:nvSpPr>
        <dsp:cNvPr id="0" name=""/>
        <dsp:cNvSpPr/>
      </dsp:nvSpPr>
      <dsp:spPr>
        <a:xfrm>
          <a:off x="0" y="2816768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2D9FA0-19F4-A74D-B1D1-9AEFBBD9AFAC}">
      <dsp:nvSpPr>
        <dsp:cNvPr id="0" name=""/>
        <dsp:cNvSpPr/>
      </dsp:nvSpPr>
      <dsp:spPr>
        <a:xfrm>
          <a:off x="410525" y="2683928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pc="20" baseline="0" dirty="0" smtClean="0"/>
            <a:t>Next Steps</a:t>
          </a:r>
          <a:endParaRPr lang="en-US" sz="2400" b="1" kern="1200" spc="20" baseline="0" dirty="0"/>
        </a:p>
      </dsp:txBody>
      <dsp:txXfrm>
        <a:off x="410525" y="2683928"/>
        <a:ext cx="5747358" cy="265680"/>
      </dsp:txXfrm>
    </dsp:sp>
    <dsp:sp modelId="{8CEECE4C-0985-4F4B-8394-8AC550F26823}">
      <dsp:nvSpPr>
        <dsp:cNvPr id="0" name=""/>
        <dsp:cNvSpPr/>
      </dsp:nvSpPr>
      <dsp:spPr>
        <a:xfrm>
          <a:off x="0" y="3225008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C37552-AB06-1246-B504-E01E73E5A091}">
      <dsp:nvSpPr>
        <dsp:cNvPr id="0" name=""/>
        <dsp:cNvSpPr/>
      </dsp:nvSpPr>
      <dsp:spPr>
        <a:xfrm>
          <a:off x="410525" y="3092168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pc="20" baseline="0" dirty="0" smtClean="0"/>
            <a:t>Lessons Learned</a:t>
          </a:r>
          <a:endParaRPr lang="en-US" sz="2400" b="1" kern="1200" spc="20" baseline="0" dirty="0"/>
        </a:p>
      </dsp:txBody>
      <dsp:txXfrm>
        <a:off x="410525" y="3092168"/>
        <a:ext cx="5747358" cy="265680"/>
      </dsp:txXfrm>
    </dsp:sp>
    <dsp:sp modelId="{1FD73ADB-2B0E-4C20-93F2-F9C9B3AEF914}">
      <dsp:nvSpPr>
        <dsp:cNvPr id="0" name=""/>
        <dsp:cNvSpPr/>
      </dsp:nvSpPr>
      <dsp:spPr>
        <a:xfrm>
          <a:off x="0" y="3633248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41AC43-F1EB-456E-819B-3F2372321DBC}">
      <dsp:nvSpPr>
        <dsp:cNvPr id="0" name=""/>
        <dsp:cNvSpPr/>
      </dsp:nvSpPr>
      <dsp:spPr>
        <a:xfrm>
          <a:off x="410525" y="3500408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pc="20" baseline="0" dirty="0" smtClean="0"/>
            <a:t>Thanks and Acknowledgements</a:t>
          </a:r>
          <a:endParaRPr lang="en-US" sz="2400" b="1" kern="1200" spc="20" baseline="0" dirty="0"/>
        </a:p>
      </dsp:txBody>
      <dsp:txXfrm>
        <a:off x="410525" y="3500408"/>
        <a:ext cx="5747358" cy="265680"/>
      </dsp:txXfrm>
    </dsp:sp>
    <dsp:sp modelId="{030B8B92-73C6-4491-A15F-64BC0FD858D2}">
      <dsp:nvSpPr>
        <dsp:cNvPr id="0" name=""/>
        <dsp:cNvSpPr/>
      </dsp:nvSpPr>
      <dsp:spPr>
        <a:xfrm>
          <a:off x="0" y="4041487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BBD8F2-7C14-4206-93D3-604BDCC7F23D}">
      <dsp:nvSpPr>
        <dsp:cNvPr id="0" name=""/>
        <dsp:cNvSpPr/>
      </dsp:nvSpPr>
      <dsp:spPr>
        <a:xfrm>
          <a:off x="410525" y="3908647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pc="20" baseline="0" dirty="0" smtClean="0"/>
            <a:t>References</a:t>
          </a:r>
          <a:endParaRPr lang="en-US" sz="2400" b="1" kern="1200" spc="20" baseline="0" dirty="0"/>
        </a:p>
      </dsp:txBody>
      <dsp:txXfrm>
        <a:off x="410525" y="3908647"/>
        <a:ext cx="5747358" cy="265680"/>
      </dsp:txXfrm>
    </dsp:sp>
    <dsp:sp modelId="{1A7A2E06-CFFD-45E6-9C10-DB2C7E6B69E0}">
      <dsp:nvSpPr>
        <dsp:cNvPr id="0" name=""/>
        <dsp:cNvSpPr/>
      </dsp:nvSpPr>
      <dsp:spPr>
        <a:xfrm>
          <a:off x="0" y="4449727"/>
          <a:ext cx="821051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C710F7-A765-4783-9B45-C00D2B35CE21}">
      <dsp:nvSpPr>
        <dsp:cNvPr id="0" name=""/>
        <dsp:cNvSpPr/>
      </dsp:nvSpPr>
      <dsp:spPr>
        <a:xfrm>
          <a:off x="410525" y="4316887"/>
          <a:ext cx="5747358" cy="265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236" tIns="0" rIns="21723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pc="20" baseline="0" smtClean="0"/>
            <a:t>Questions</a:t>
          </a:r>
          <a:endParaRPr lang="en-US" sz="2400" b="1" kern="1200" spc="20" baseline="0" dirty="0"/>
        </a:p>
      </dsp:txBody>
      <dsp:txXfrm>
        <a:off x="410525" y="4316887"/>
        <a:ext cx="5747358" cy="26568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3DD76F-E60A-485F-8C8A-91D8D14F7407}">
      <dsp:nvSpPr>
        <dsp:cNvPr id="0" name=""/>
        <dsp:cNvSpPr/>
      </dsp:nvSpPr>
      <dsp:spPr>
        <a:xfrm>
          <a:off x="0" y="62065"/>
          <a:ext cx="8783388" cy="384892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689" tIns="1291336" rIns="681689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Project Management</a:t>
          </a:r>
          <a:endParaRPr lang="en-US" sz="2600" b="0" kern="1200" baseline="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Advanced Project Management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International  Project Management</a:t>
          </a:r>
        </a:p>
      </dsp:txBody>
      <dsp:txXfrm>
        <a:off x="0" y="62065"/>
        <a:ext cx="8783388" cy="3848921"/>
      </dsp:txXfrm>
    </dsp:sp>
    <dsp:sp modelId="{A05B084B-3913-4596-8863-895C24218FC8}">
      <dsp:nvSpPr>
        <dsp:cNvPr id="0" name=""/>
        <dsp:cNvSpPr/>
      </dsp:nvSpPr>
      <dsp:spPr>
        <a:xfrm>
          <a:off x="302965" y="227472"/>
          <a:ext cx="6148371" cy="6093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394" tIns="0" rIns="232394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baseline="0" dirty="0" smtClean="0"/>
            <a:t>Project Management Concentration</a:t>
          </a:r>
          <a:endParaRPr lang="en-US" sz="2600" b="1" kern="1200" baseline="0" dirty="0"/>
        </a:p>
      </dsp:txBody>
      <dsp:txXfrm>
        <a:off x="302965" y="227472"/>
        <a:ext cx="6148371" cy="609378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74EF6B-3EA5-4EFA-88FE-F7002F1EB7D3}">
      <dsp:nvSpPr>
        <dsp:cNvPr id="0" name=""/>
        <dsp:cNvSpPr/>
      </dsp:nvSpPr>
      <dsp:spPr>
        <a:xfrm>
          <a:off x="0" y="0"/>
          <a:ext cx="8783388" cy="39090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689" tIns="1353820" rIns="681689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Web Site Design &amp; Tech</a:t>
          </a:r>
          <a:endParaRPr lang="en-US" sz="2600" b="0" kern="1200" baseline="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Programming For Www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Web-Database Integration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Object Technologies</a:t>
          </a:r>
        </a:p>
      </dsp:txBody>
      <dsp:txXfrm>
        <a:off x="0" y="0"/>
        <a:ext cx="8783388" cy="3909049"/>
      </dsp:txXfrm>
    </dsp:sp>
    <dsp:sp modelId="{E572A200-5C04-4B89-927E-ED8CF4753EEB}">
      <dsp:nvSpPr>
        <dsp:cNvPr id="0" name=""/>
        <dsp:cNvSpPr/>
      </dsp:nvSpPr>
      <dsp:spPr>
        <a:xfrm>
          <a:off x="302965" y="195531"/>
          <a:ext cx="7603691" cy="8385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394" tIns="0" rIns="232394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baseline="0" dirty="0" smtClean="0"/>
            <a:t>Computer and Information Sciences  Concentration</a:t>
          </a:r>
          <a:endParaRPr lang="en-US" sz="2600" b="1" kern="1200" baseline="0" dirty="0"/>
        </a:p>
      </dsp:txBody>
      <dsp:txXfrm>
        <a:off x="302965" y="195531"/>
        <a:ext cx="7603691" cy="83851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68C4B2-E9E6-44B8-BEA9-B8E8EC45D276}">
      <dsp:nvSpPr>
        <dsp:cNvPr id="0" name=""/>
        <dsp:cNvSpPr/>
      </dsp:nvSpPr>
      <dsp:spPr>
        <a:xfrm>
          <a:off x="0" y="22038"/>
          <a:ext cx="8783388" cy="38889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689" tIns="1332992" rIns="681689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Geodatabase Development &amp; Implementation</a:t>
          </a:r>
          <a:endParaRPr lang="en-US" sz="2600" b="0" kern="1200" baseline="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Intro Geograph Info Sys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Security Technology Management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Context &amp; Trends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b="0" kern="1200" baseline="0" dirty="0" smtClean="0"/>
            <a:t>Capstone Project</a:t>
          </a:r>
        </a:p>
      </dsp:txBody>
      <dsp:txXfrm>
        <a:off x="0" y="22038"/>
        <a:ext cx="8783388" cy="3888948"/>
      </dsp:txXfrm>
    </dsp:sp>
    <dsp:sp modelId="{31C4C1B6-935F-4C82-BA02-42834C5F272B}">
      <dsp:nvSpPr>
        <dsp:cNvPr id="0" name=""/>
        <dsp:cNvSpPr/>
      </dsp:nvSpPr>
      <dsp:spPr>
        <a:xfrm>
          <a:off x="302961" y="297452"/>
          <a:ext cx="6148371" cy="6906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394" tIns="0" rIns="232394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baseline="0" dirty="0" smtClean="0"/>
            <a:t>Electives &amp; Pre-requisites</a:t>
          </a:r>
          <a:endParaRPr lang="en-US" sz="2600" b="1" kern="1200" baseline="0" dirty="0"/>
        </a:p>
      </dsp:txBody>
      <dsp:txXfrm>
        <a:off x="302961" y="297452"/>
        <a:ext cx="6148371" cy="69066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0DB888-DDE3-4FBC-961B-3A35CCDA8863}">
      <dsp:nvSpPr>
        <dsp:cNvPr id="0" name=""/>
        <dsp:cNvSpPr/>
      </dsp:nvSpPr>
      <dsp:spPr>
        <a:xfrm>
          <a:off x="2887615" y="3677"/>
          <a:ext cx="5895772" cy="25142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u="sng" kern="1200" baseline="0" dirty="0" smtClean="0"/>
            <a:t>Problem</a:t>
          </a:r>
          <a:r>
            <a:rPr lang="en-US" sz="1800" b="1" kern="1200" baseline="0" dirty="0" smtClean="0"/>
            <a:t>:</a:t>
          </a:r>
          <a:r>
            <a:rPr lang="en-US" sz="1800" b="0" kern="1200" baseline="0" dirty="0" smtClean="0"/>
            <a:t> The problem is the project priority conflicts over the projects among the managers in an organization. </a:t>
          </a:r>
          <a:endParaRPr lang="en-US" sz="2200" b="0" kern="1200" baseline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u="sng" kern="1200" baseline="0" dirty="0" smtClean="0"/>
            <a:t>Consequences</a:t>
          </a:r>
          <a:r>
            <a:rPr lang="en-US" sz="2000" b="1" kern="1200" baseline="0" dirty="0" smtClean="0"/>
            <a:t>: </a:t>
          </a:r>
          <a:r>
            <a:rPr lang="en-US" sz="2000" b="0" kern="1200" baseline="0" dirty="0" smtClean="0"/>
            <a:t>Excessive employee turnover, low morale, reduced productivity, quality problems, and missed deadlines.</a:t>
          </a:r>
          <a:endParaRPr lang="en-US" sz="2000" b="0" kern="1200" baseline="0" dirty="0"/>
        </a:p>
      </dsp:txBody>
      <dsp:txXfrm>
        <a:off x="2887615" y="3677"/>
        <a:ext cx="5895772" cy="2514233"/>
      </dsp:txXfrm>
    </dsp:sp>
    <dsp:sp modelId="{F064736A-2E7E-443F-BB82-EBC102D21A59}">
      <dsp:nvSpPr>
        <dsp:cNvPr id="0" name=""/>
        <dsp:cNvSpPr/>
      </dsp:nvSpPr>
      <dsp:spPr>
        <a:xfrm>
          <a:off x="4113" y="863196"/>
          <a:ext cx="2879388" cy="7938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baseline="0" dirty="0" smtClean="0"/>
            <a:t> </a:t>
          </a:r>
          <a:r>
            <a:rPr lang="en-US" sz="2000" b="1" i="0" u="none" kern="1200" baseline="0" dirty="0" smtClean="0"/>
            <a:t>Project Management</a:t>
          </a:r>
          <a:endParaRPr lang="en-US" sz="2000" b="1" i="0" u="none" kern="1200" baseline="0" dirty="0"/>
        </a:p>
      </dsp:txBody>
      <dsp:txXfrm>
        <a:off x="4113" y="863196"/>
        <a:ext cx="2879388" cy="793874"/>
      </dsp:txXfrm>
    </dsp:sp>
    <dsp:sp modelId="{B9139C40-0602-438F-91C3-C9224A27CA23}">
      <dsp:nvSpPr>
        <dsp:cNvPr id="0" name=""/>
        <dsp:cNvSpPr/>
      </dsp:nvSpPr>
      <dsp:spPr>
        <a:xfrm>
          <a:off x="2969757" y="2652015"/>
          <a:ext cx="5811697" cy="225598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u="sng" kern="1200" baseline="0" dirty="0" smtClean="0"/>
            <a:t>Problem</a:t>
          </a:r>
          <a:r>
            <a:rPr lang="en-US" sz="2000" b="1" kern="1200" baseline="0" dirty="0" smtClean="0"/>
            <a:t>: </a:t>
          </a:r>
          <a:r>
            <a:rPr lang="en-US" sz="2000" b="0" kern="1200" baseline="0" dirty="0" smtClean="0"/>
            <a:t>The problem is the gap between the selection and prioritization of the projects’ process and the organizational strategies.</a:t>
          </a:r>
          <a:endParaRPr lang="en-US" sz="2000" b="0" kern="1200" baseline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u="sng" kern="1200" baseline="0" dirty="0" smtClean="0"/>
            <a:t>Consequences</a:t>
          </a:r>
          <a:r>
            <a:rPr lang="en-US" sz="2000" b="1" kern="1200" baseline="0" dirty="0" smtClean="0"/>
            <a:t>:</a:t>
          </a:r>
          <a:r>
            <a:rPr lang="en-US" sz="2000" b="0" kern="1200" baseline="0" dirty="0" smtClean="0"/>
            <a:t> Loss of revenue, failed projects, reduced efficiency, and conflicts.</a:t>
          </a:r>
          <a:endParaRPr lang="en-US" sz="2000" b="0" kern="1200" baseline="0" dirty="0"/>
        </a:p>
      </dsp:txBody>
      <dsp:txXfrm>
        <a:off x="2969757" y="2652015"/>
        <a:ext cx="5811697" cy="2255982"/>
      </dsp:txXfrm>
    </dsp:sp>
    <dsp:sp modelId="{DAF55053-E978-4837-B32F-9554C87BA06D}">
      <dsp:nvSpPr>
        <dsp:cNvPr id="0" name=""/>
        <dsp:cNvSpPr/>
      </dsp:nvSpPr>
      <dsp:spPr>
        <a:xfrm>
          <a:off x="1932" y="3368865"/>
          <a:ext cx="2967824" cy="8222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0" u="none" kern="1200" baseline="0" dirty="0" smtClean="0"/>
            <a:t>Portfolio Management</a:t>
          </a:r>
          <a:endParaRPr lang="en-US" sz="2000" b="1" i="0" u="none" kern="1200" baseline="0" dirty="0"/>
        </a:p>
      </dsp:txBody>
      <dsp:txXfrm>
        <a:off x="1932" y="3368865"/>
        <a:ext cx="2967824" cy="82228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AA1F89-4C9E-4152-A4E8-9469BB7A3DC2}">
      <dsp:nvSpPr>
        <dsp:cNvPr id="0" name=""/>
        <dsp:cNvSpPr/>
      </dsp:nvSpPr>
      <dsp:spPr>
        <a:xfrm rot="5400000">
          <a:off x="-440494" y="472499"/>
          <a:ext cx="4131325" cy="31863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baseline="0" dirty="0" smtClean="0"/>
            <a:t>Project Priority Conflicts</a:t>
          </a:r>
          <a:endParaRPr lang="en-US" sz="1800" b="1" kern="1200" baseline="0" dirty="0"/>
        </a:p>
      </dsp:txBody>
      <dsp:txXfrm rot="5400000">
        <a:off x="-440494" y="472499"/>
        <a:ext cx="4131325" cy="3186325"/>
      </dsp:txXfrm>
    </dsp:sp>
    <dsp:sp modelId="{C89CF70C-DA15-452A-B76D-C32EEFB702E3}">
      <dsp:nvSpPr>
        <dsp:cNvPr id="0" name=""/>
        <dsp:cNvSpPr/>
      </dsp:nvSpPr>
      <dsp:spPr>
        <a:xfrm rot="5400000">
          <a:off x="4674181" y="-1391840"/>
          <a:ext cx="2685361" cy="54690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u="sng" kern="1200" baseline="0" dirty="0" smtClean="0"/>
            <a:t>Lack of Communication</a:t>
          </a:r>
          <a:r>
            <a:rPr lang="en-US" sz="1800" b="0" u="sng" kern="1200" baseline="0" dirty="0" smtClean="0"/>
            <a:t>.  </a:t>
          </a:r>
          <a:r>
            <a:rPr lang="en-US" sz="1800" b="0" kern="1200" dirty="0" smtClean="0"/>
            <a:t>As stated by the organization, </a:t>
          </a:r>
          <a:r>
            <a:rPr lang="en-US" sz="1800" b="0" i="1" kern="1200" dirty="0" smtClean="0"/>
            <a:t>ProjectConnections</a:t>
          </a:r>
          <a:r>
            <a:rPr lang="en-US" sz="1800" b="0" kern="1200" dirty="0" smtClean="0"/>
            <a:t> (2000), “poor communication and unclear expectations [are] often… a contributing cause of conflicts over priorities”.</a:t>
          </a:r>
          <a:endParaRPr lang="en-US" sz="1800" b="0" u="sng" kern="1200" baseline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b="1" u="sng" kern="1200" baseline="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u="sng" kern="1200" baseline="0" dirty="0" smtClean="0"/>
            <a:t>Difference of Goals</a:t>
          </a:r>
          <a:r>
            <a:rPr lang="en-US" sz="1800" b="0" kern="1200" baseline="0" dirty="0" smtClean="0"/>
            <a:t>. </a:t>
          </a:r>
          <a:r>
            <a:rPr lang="en-US" sz="1800" b="0" kern="1200" dirty="0" smtClean="0"/>
            <a:t>As stated by Meredith and Mantel (2009), the difference of interests creates priority conflicts among the managers.</a:t>
          </a:r>
          <a:endParaRPr lang="en-US" sz="1800" b="0" kern="1200" baseline="0" dirty="0" smtClean="0"/>
        </a:p>
      </dsp:txBody>
      <dsp:txXfrm rot="5400000">
        <a:off x="4674181" y="-1391840"/>
        <a:ext cx="2685361" cy="546904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BB9C24-4892-4729-B9B1-C447316A6D12}">
      <dsp:nvSpPr>
        <dsp:cNvPr id="0" name=""/>
        <dsp:cNvSpPr/>
      </dsp:nvSpPr>
      <dsp:spPr>
        <a:xfrm rot="5400000">
          <a:off x="-803995" y="1139880"/>
          <a:ext cx="4061116" cy="23545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baseline="0" dirty="0" smtClean="0"/>
            <a:t>Gap between organizational goals and selection of  projects</a:t>
          </a:r>
          <a:endParaRPr lang="en-US" sz="2000" b="1" kern="1200" baseline="0" dirty="0"/>
        </a:p>
      </dsp:txBody>
      <dsp:txXfrm rot="5400000">
        <a:off x="-803995" y="1139880"/>
        <a:ext cx="4061116" cy="2354500"/>
      </dsp:txXfrm>
    </dsp:sp>
    <dsp:sp modelId="{6319B3A1-0BCD-47AC-A36E-86095165083A}">
      <dsp:nvSpPr>
        <dsp:cNvPr id="0" name=""/>
        <dsp:cNvSpPr/>
      </dsp:nvSpPr>
      <dsp:spPr>
        <a:xfrm rot="5400000">
          <a:off x="3992964" y="-1488140"/>
          <a:ext cx="3250585" cy="62316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u="sng" kern="1200" baseline="0" dirty="0" smtClean="0"/>
            <a:t>Politics.  </a:t>
          </a:r>
          <a:r>
            <a:rPr lang="en-US" sz="2000" b="0" u="none" kern="1200" baseline="0" dirty="0" smtClean="0"/>
            <a:t>As stated by </a:t>
          </a:r>
          <a:r>
            <a:rPr lang="en-US" sz="2000" b="0" kern="1200" dirty="0" err="1" smtClean="0"/>
            <a:t>Sifri</a:t>
          </a:r>
          <a:r>
            <a:rPr lang="en-US" sz="2000" b="0" kern="1200" dirty="0" smtClean="0"/>
            <a:t> (2003), the nonexistence of a selection model would result in the selection of projects that are sometimes politically approved by senior leaders. </a:t>
          </a:r>
          <a:endParaRPr lang="en-US" sz="2000" b="0" u="sng" kern="1200" baseline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u="sng" kern="1200" baseline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u="sng" kern="1200" baseline="0" dirty="0" smtClean="0"/>
            <a:t>Organizations’ ignorance of strategic management</a:t>
          </a:r>
          <a:r>
            <a:rPr lang="en-US" sz="2000" b="1" u="none" kern="1200" dirty="0" smtClean="0"/>
            <a:t>.</a:t>
          </a:r>
          <a:r>
            <a:rPr lang="en-US" sz="2000" b="0" u="none" kern="1200" dirty="0" smtClean="0"/>
            <a:t> As stated by </a:t>
          </a:r>
          <a:r>
            <a:rPr lang="en-US" sz="2000" b="0" u="none" kern="1200" dirty="0" err="1" smtClean="0"/>
            <a:t>Benko</a:t>
          </a:r>
          <a:r>
            <a:rPr lang="en-US" sz="2000" b="0" u="none" kern="1200" dirty="0" smtClean="0"/>
            <a:t> </a:t>
          </a:r>
          <a:r>
            <a:rPr lang="en-US" sz="2000" b="0" kern="1200" dirty="0" smtClean="0"/>
            <a:t>and McFarlan (2003), “80 percent of IT projects” are being selected by many organizations without being assessed against a strategy plan.</a:t>
          </a:r>
          <a:endParaRPr lang="en-US" sz="2000" b="0" u="sng" kern="1200" dirty="0" smtClean="0"/>
        </a:p>
      </dsp:txBody>
      <dsp:txXfrm rot="5400000">
        <a:off x="3992964" y="-1488140"/>
        <a:ext cx="3250585" cy="6231637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13FC44-8316-4940-87A3-1BF8BABAF40C}">
      <dsp:nvSpPr>
        <dsp:cNvPr id="0" name=""/>
        <dsp:cNvSpPr/>
      </dsp:nvSpPr>
      <dsp:spPr>
        <a:xfrm>
          <a:off x="0" y="51167"/>
          <a:ext cx="8783637" cy="8753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baseline="0" smtClean="0"/>
            <a:t>To develop an online project and portfolio management application.</a:t>
          </a:r>
          <a:endParaRPr lang="en-US" sz="2200" b="1" u="sng" kern="1200" baseline="0" dirty="0"/>
        </a:p>
      </dsp:txBody>
      <dsp:txXfrm>
        <a:off x="0" y="51167"/>
        <a:ext cx="8783637" cy="875317"/>
      </dsp:txXfrm>
    </dsp:sp>
    <dsp:sp modelId="{DC99E479-6A73-4DE7-B57F-16F2B7044041}">
      <dsp:nvSpPr>
        <dsp:cNvPr id="0" name=""/>
        <dsp:cNvSpPr/>
      </dsp:nvSpPr>
      <dsp:spPr>
        <a:xfrm>
          <a:off x="0" y="1113684"/>
          <a:ext cx="8783637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baseline="0" dirty="0" smtClean="0"/>
            <a:t>General consensus and awareness as to which project has the highest priority.  </a:t>
          </a:r>
          <a:endParaRPr lang="en-US" sz="2200" b="1" kern="1200" baseline="0" dirty="0"/>
        </a:p>
      </dsp:txBody>
      <dsp:txXfrm>
        <a:off x="0" y="1113684"/>
        <a:ext cx="8783637" cy="1216800"/>
      </dsp:txXfrm>
    </dsp:sp>
    <dsp:sp modelId="{F96CFB98-9CF0-480F-9620-1A887D2D0208}">
      <dsp:nvSpPr>
        <dsp:cNvPr id="0" name=""/>
        <dsp:cNvSpPr/>
      </dsp:nvSpPr>
      <dsp:spPr>
        <a:xfrm>
          <a:off x="0" y="2517684"/>
          <a:ext cx="8783637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baseline="0" dirty="0" smtClean="0"/>
            <a:t>Enforce organizations to use the consistent computerized model.</a:t>
          </a:r>
          <a:endParaRPr lang="en-US" sz="2200" b="1" kern="1200" baseline="0" dirty="0"/>
        </a:p>
      </dsp:txBody>
      <dsp:txXfrm>
        <a:off x="0" y="2517684"/>
        <a:ext cx="8783637" cy="121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F738B4D-8943-4C54-86B7-5EBDFE04AAC3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1AA9478-D7A7-45E0-82F5-230E05EDC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1E1CF65-56F2-43E8-8E00-A88A1D9742EB}" type="datetimeFigureOut">
              <a:rPr lang="en-US"/>
              <a:pPr>
                <a:defRPr/>
              </a:pPr>
              <a:t>10/20/2011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DE18265-C673-4E14-8C23-BC039075A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Good Evening Everyone!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I am Rohit Gupta.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First of all I would like to thank all of you for taking time out from your schedules to attend my capstone presentation.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Today I am going to give presentation on my capstone project and name of the project is “Online Project and Portfolio Management Application”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Before I go into the details of the capstone project.    I would like to tell you a little bit about myself.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AE7F04-64A8-45EA-99F1-55B2D6BD725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I am currently an HP employee.  I have been working with HP for almost 6 years.  My area of expertise is in Security domain which consists of Identity Management, Access Management, Role Management, Two factor Authentication, Federation and Single Sign On.  I have been working on the Xerox project for almost four years as an Informational Specialist.  My office is in Webster but I hardly go to Office. Most of the times I work from home and that is the reason I like working for Xerox Customer and have been working with them for so long.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 did bachelors degree in computer science and finishing my masters in professional studies with Information Technology and Project Management concentrations.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FE4D0A-CF53-43C0-A89E-D2D0906C09B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Here is my  presentation overview.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The first thing that I will be talking about is MS professional studies program concentrations.</a:t>
            </a:r>
          </a:p>
          <a:p>
            <a:pPr eaLnBrk="1" hangingPunct="1">
              <a:defRPr/>
            </a:pPr>
            <a:r>
              <a:rPr lang="en-US" dirty="0" smtClean="0"/>
              <a:t>Then I will explain the problems that I have addressesed in my capstone project and what are the consequences of these problems in the problem statement slide.</a:t>
            </a:r>
          </a:p>
          <a:p>
            <a:pPr eaLnBrk="1" hangingPunct="1">
              <a:defRPr/>
            </a:pPr>
            <a:r>
              <a:rPr lang="en-US" dirty="0" smtClean="0"/>
              <a:t>In the problem background slide I will explain the reasons why these problems exists and from where they originate from</a:t>
            </a:r>
          </a:p>
          <a:p>
            <a:pPr eaLnBrk="1" hangingPunct="1">
              <a:defRPr/>
            </a:pPr>
            <a:r>
              <a:rPr lang="en-US" dirty="0" smtClean="0"/>
              <a:t>Then I will explain the methodologies I have used to solve the problem in the project description slide.</a:t>
            </a:r>
          </a:p>
          <a:p>
            <a:pPr eaLnBrk="1" hangingPunct="1">
              <a:defRPr/>
            </a:pPr>
            <a:r>
              <a:rPr lang="en-US" dirty="0" smtClean="0"/>
              <a:t>In the project results slide I will explain what are the outcomes of my capstone project which are software artifacts and  a web based online application.</a:t>
            </a:r>
          </a:p>
          <a:p>
            <a:pPr eaLnBrk="1" hangingPunct="1">
              <a:defRPr/>
            </a:pPr>
            <a:r>
              <a:rPr lang="en-US" dirty="0" smtClean="0"/>
              <a:t>I will be giving an online demonstration of my project and will explain how the problems are solved using my application.</a:t>
            </a:r>
          </a:p>
          <a:p>
            <a:pPr eaLnBrk="1" hangingPunct="1">
              <a:defRPr/>
            </a:pPr>
            <a:r>
              <a:rPr lang="en-US" dirty="0" smtClean="0"/>
              <a:t>Then  I have next steps slide where I will be talking about next steps that I will be taking as far as my online application is concerned and what are the next steps for me after my MS program.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Then I have lessons learned, thanks and acknowledgements, references slides.</a:t>
            </a:r>
          </a:p>
          <a:p>
            <a:pPr eaLnBrk="1" hangingPunct="1">
              <a:defRPr/>
            </a:pPr>
            <a:r>
              <a:rPr lang="en-US" dirty="0" smtClean="0"/>
              <a:t> and finally have questions and answers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AF59E2-9463-4C0B-AA6B-A50D4F743EA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5DFA5-9196-40B9-B981-D4DF0FAA8575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75C99-B427-4D92-8C4D-DA2423C08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97CE0-4FA7-4055-B802-DFD18A7537D3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C03E8-21A1-40DB-BE31-A566DC0B47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AEA16-C340-4F86-92E0-087A94DD7FD9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7F3E5-E4B3-4E3C-8A60-3921BFCB1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9A282-46DD-4D8C-B9C6-3A00B485FD35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15159-6C04-4B06-B161-59B7A17E3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93C7B-68ED-4AB9-BFD5-4C303574F9BF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B937D-8074-469B-BC43-148553E6F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D4198-0751-4D72-811B-FDE6A204D97C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86FEB-BB9B-4C64-81AD-78D7ED405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2D56E-201F-46C3-8A80-C655A5F0F9FA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8CC3B-A0FB-454E-91E5-C26BF0AF7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67A42-809D-4814-82EC-6FCC6B80DB19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86372-935F-49FA-83C0-4A74393907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869E3-2336-492B-9B35-12E8E6CECD03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81BDD-CAC0-406E-9721-4047D6350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3B03D-11EF-4FF0-9FF6-5C090BBCA024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CC4E8-A021-498A-B3EC-F1431337D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250FF-6879-47F6-AA2D-798396B8BFA3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84F79-68E6-416C-B83B-1C154E342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5BEC6E-4E16-47C6-BEFF-4BF6CB3D5BA7}" type="datetime2">
              <a:rPr lang="en-US"/>
              <a:pPr>
                <a:defRPr/>
              </a:pPr>
              <a:t>Thursday, October 20,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A9AD98-411B-4287-BC43-3AA9D5F701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2" r:id="rId2"/>
    <p:sldLayoutId id="2147483718" r:id="rId3"/>
    <p:sldLayoutId id="2147483713" r:id="rId4"/>
    <p:sldLayoutId id="2147483714" r:id="rId5"/>
    <p:sldLayoutId id="2147483715" r:id="rId6"/>
    <p:sldLayoutId id="2147483719" r:id="rId7"/>
    <p:sldLayoutId id="2147483720" r:id="rId8"/>
    <p:sldLayoutId id="2147483721" r:id="rId9"/>
    <p:sldLayoutId id="2147483716" r:id="rId10"/>
    <p:sldLayoutId id="2147483722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52222"/>
            <a:ext cx="8077200" cy="209929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Online Project and Portfolio Management Application</a:t>
            </a:r>
            <a:br>
              <a:rPr lang="en-US" dirty="0" smtClean="0">
                <a:solidFill>
                  <a:srgbClr val="FF6600"/>
                </a:solidFill>
              </a:rPr>
            </a:b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685800" y="882650"/>
            <a:ext cx="8077200" cy="1270000"/>
          </a:xfrm>
        </p:spPr>
        <p:txBody>
          <a:bodyPr/>
          <a:lstStyle/>
          <a:p>
            <a:pPr algn="ctr" eaLnBrk="1" hangingPunct="1"/>
            <a:r>
              <a:rPr lang="en-US" sz="4800" smtClean="0"/>
              <a:t>Capstone Project</a:t>
            </a:r>
          </a:p>
          <a:p>
            <a:pPr eaLnBrk="1" hangingPunct="1"/>
            <a:endParaRPr lang="en-US" sz="300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97813A-FC49-E54A-B499-7D2D3D39EE0D}" type="datetime2">
              <a:rPr lang="en-US" sz="1600"/>
              <a:pPr>
                <a:defRPr/>
              </a:pPr>
              <a:t>Thursday, October 20, 2011</a:t>
            </a:fld>
            <a:endParaRPr lang="en-US" sz="1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F361F8-9E4C-4D73-A10A-70DAF21549B6}" type="slidenum">
              <a:rPr lang="en-US" sz="1600"/>
              <a:pPr>
                <a:defRPr/>
              </a:pPr>
              <a:t>1</a:t>
            </a:fld>
            <a:endParaRPr lang="en-US" sz="1600"/>
          </a:p>
        </p:txBody>
      </p:sp>
      <p:sp>
        <p:nvSpPr>
          <p:cNvPr id="8198" name="TextBox 11"/>
          <p:cNvSpPr txBox="1">
            <a:spLocks noChangeArrowheads="1"/>
          </p:cNvSpPr>
          <p:nvPr/>
        </p:nvSpPr>
        <p:spPr bwMode="auto">
          <a:xfrm flipH="1">
            <a:off x="685800" y="3422650"/>
            <a:ext cx="3848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rbel" pitchFamily="34" charset="0"/>
              </a:rPr>
              <a:t>BY ROHIT GUPTA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Project Description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BB976-3ABD-43B8-BE7A-48037265655B}" type="slidenum">
              <a:rPr lang="en-US"/>
              <a:pPr>
                <a:defRPr/>
              </a:pPr>
              <a:t>10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06107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54237" y="1883885"/>
          <a:ext cx="8532564" cy="3371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153988" y="2203449"/>
          <a:ext cx="8783637" cy="3785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7417" name="TextBox 13"/>
          <p:cNvSpPr txBox="1">
            <a:spLocks noChangeArrowheads="1"/>
          </p:cNvSpPr>
          <p:nvPr/>
        </p:nvSpPr>
        <p:spPr bwMode="auto">
          <a:xfrm>
            <a:off x="457200" y="1712913"/>
            <a:ext cx="3238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/>
              <a:t>Project Objectives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Project Description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DC1CD-F866-4743-9BE6-5BC4AB005821}" type="slidenum">
              <a:rPr lang="en-US"/>
              <a:pPr>
                <a:defRPr/>
              </a:pPr>
              <a:t>11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091238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53602" y="1905918"/>
          <a:ext cx="8784023" cy="2577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40" name="TextBox 8"/>
          <p:cNvSpPr txBox="1">
            <a:spLocks noChangeArrowheads="1"/>
          </p:cNvSpPr>
          <p:nvPr/>
        </p:nvSpPr>
        <p:spPr bwMode="auto">
          <a:xfrm>
            <a:off x="0" y="1906588"/>
            <a:ext cx="3371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orbel" pitchFamily="34" charset="0"/>
              </a:rPr>
              <a:t>Project Management Methodology</a:t>
            </a:r>
          </a:p>
        </p:txBody>
      </p:sp>
      <p:graphicFrame>
        <p:nvGraphicFramePr>
          <p:cNvPr id="10" name="Diagram 9"/>
          <p:cNvGraphicFramePr/>
          <p:nvPr/>
        </p:nvGraphicFramePr>
        <p:xfrm>
          <a:off x="154236" y="4197426"/>
          <a:ext cx="8532564" cy="1893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442" name="TextBox 12"/>
          <p:cNvSpPr txBox="1">
            <a:spLocks noChangeArrowheads="1"/>
          </p:cNvSpPr>
          <p:nvPr/>
        </p:nvSpPr>
        <p:spPr bwMode="auto">
          <a:xfrm>
            <a:off x="0" y="3948113"/>
            <a:ext cx="3371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orbel" pitchFamily="34" charset="0"/>
              </a:rPr>
              <a:t>Software Development Methodology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Project Description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90CB1-DD10-4891-B19E-E034024B878D}" type="slidenum">
              <a:rPr lang="en-US"/>
              <a:pPr>
                <a:defRPr/>
              </a:pPr>
              <a:t>12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477000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463" name="Picture 12" descr="Capstone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2913"/>
            <a:ext cx="9144000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Box 10"/>
          <p:cNvSpPr txBox="1">
            <a:spLocks noChangeArrowheads="1"/>
          </p:cNvSpPr>
          <p:nvPr/>
        </p:nvSpPr>
        <p:spPr bwMode="auto">
          <a:xfrm>
            <a:off x="0" y="1408113"/>
            <a:ext cx="3492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orbel" pitchFamily="34" charset="0"/>
              </a:rPr>
              <a:t>Project Timeline: Action Plan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Project Results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B00EB4-E5AB-4A3B-858D-0D3CD2125A6D}" type="slidenum">
              <a:rPr lang="en-US"/>
              <a:pPr>
                <a:defRPr/>
              </a:pPr>
              <a:t>13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4754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" y="1553379"/>
          <a:ext cx="8937624" cy="4922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Project Results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8F7E2-8173-402D-918C-7C3173167C9A}" type="slidenum">
              <a:rPr lang="en-US"/>
              <a:pPr>
                <a:defRPr/>
              </a:pPr>
              <a:t>14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4754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Diagram 14"/>
          <p:cNvGraphicFramePr/>
          <p:nvPr/>
        </p:nvGraphicFramePr>
        <p:xfrm>
          <a:off x="0" y="2034357"/>
          <a:ext cx="9143999" cy="3970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5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21513" name="TextBox 13"/>
          <p:cNvSpPr txBox="1">
            <a:spLocks noChangeArrowheads="1"/>
          </p:cNvSpPr>
          <p:nvPr/>
        </p:nvSpPr>
        <p:spPr bwMode="auto">
          <a:xfrm>
            <a:off x="198438" y="1712913"/>
            <a:ext cx="84883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orbel" pitchFamily="34" charset="0"/>
              </a:rPr>
              <a:t>Analysis Document Requirements</a:t>
            </a:r>
          </a:p>
          <a:p>
            <a:endParaRPr lang="en-US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Project Results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FECF03-10AF-4545-B218-DA17EE11B7C4}" type="slidenum">
              <a:rPr lang="en-US"/>
              <a:pPr>
                <a:defRPr/>
              </a:pPr>
              <a:t>15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4754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22536" name="TextBox 13"/>
          <p:cNvSpPr txBox="1">
            <a:spLocks noChangeArrowheads="1"/>
          </p:cNvSpPr>
          <p:nvPr/>
        </p:nvSpPr>
        <p:spPr bwMode="auto">
          <a:xfrm>
            <a:off x="0" y="1408113"/>
            <a:ext cx="3195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orbel" pitchFamily="34" charset="0"/>
              </a:rPr>
              <a:t>Architecture Diagram</a:t>
            </a:r>
          </a:p>
        </p:txBody>
      </p:sp>
      <p:pic>
        <p:nvPicPr>
          <p:cNvPr id="22537" name="Picture 17" descr="Drawing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113" y="1906588"/>
            <a:ext cx="8878887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Project Results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96F79D-C530-4E17-95AE-9C3B76ED3249}" type="slidenum">
              <a:rPr lang="en-US"/>
              <a:pPr>
                <a:defRPr/>
              </a:pPr>
              <a:t>16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4754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55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pic>
        <p:nvPicPr>
          <p:cNvPr id="23560" name="Picture 3" descr="Project Portfolio Management ER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2913"/>
            <a:ext cx="9144000" cy="45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TextBox 12"/>
          <p:cNvSpPr txBox="1">
            <a:spLocks noChangeArrowheads="1"/>
          </p:cNvSpPr>
          <p:nvPr/>
        </p:nvSpPr>
        <p:spPr bwMode="auto">
          <a:xfrm>
            <a:off x="457200" y="1408113"/>
            <a:ext cx="1885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/>
              <a:t>ER 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Project Results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4AC58C-30BE-4C93-979D-942F61DC695E}" type="slidenum">
              <a:rPr lang="en-US"/>
              <a:pPr>
                <a:defRPr/>
              </a:pPr>
              <a:t>17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4754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58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pic>
        <p:nvPicPr>
          <p:cNvPr id="245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2913"/>
            <a:ext cx="9144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Box 12"/>
          <p:cNvSpPr txBox="1">
            <a:spLocks noChangeArrowheads="1"/>
          </p:cNvSpPr>
          <p:nvPr/>
        </p:nvSpPr>
        <p:spPr bwMode="auto">
          <a:xfrm>
            <a:off x="319088" y="1408113"/>
            <a:ext cx="145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/>
              <a:t>Application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Demo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C8C4E-A738-485F-B750-04FE7290EE2C}" type="slidenum">
              <a:rPr lang="en-US"/>
              <a:pPr>
                <a:defRPr/>
              </a:pPr>
              <a:t>18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3214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07" name="TextBox 8"/>
          <p:cNvSpPr txBox="1">
            <a:spLocks noChangeArrowheads="1"/>
          </p:cNvSpPr>
          <p:nvPr/>
        </p:nvSpPr>
        <p:spPr bwMode="auto">
          <a:xfrm>
            <a:off x="0" y="1712913"/>
            <a:ext cx="6654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orbel" pitchFamily="34" charset="0"/>
              </a:rPr>
              <a:t>Roles</a:t>
            </a:r>
          </a:p>
        </p:txBody>
      </p:sp>
      <p:sp>
        <p:nvSpPr>
          <p:cNvPr id="256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25609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graphicFrame>
        <p:nvGraphicFramePr>
          <p:cNvPr id="15" name="Diagram 14"/>
          <p:cNvGraphicFramePr/>
          <p:nvPr/>
        </p:nvGraphicFramePr>
        <p:xfrm>
          <a:off x="286439" y="2478795"/>
          <a:ext cx="8651821" cy="3558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Demo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E4C33-DC15-4D33-A7AB-7CC3B7F9DE8E}" type="slidenum">
              <a:rPr lang="en-US"/>
              <a:pPr>
                <a:defRPr/>
              </a:pPr>
              <a:t>19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59912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1" name="TextBox 8"/>
          <p:cNvSpPr txBox="1">
            <a:spLocks noChangeArrowheads="1"/>
          </p:cNvSpPr>
          <p:nvPr/>
        </p:nvSpPr>
        <p:spPr bwMode="auto">
          <a:xfrm>
            <a:off x="0" y="2082800"/>
            <a:ext cx="665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orbel" pitchFamily="34" charset="0"/>
              </a:rPr>
              <a:t>Use Case: Prioritize Projects</a:t>
            </a:r>
          </a:p>
        </p:txBody>
      </p:sp>
      <p:sp>
        <p:nvSpPr>
          <p:cNvPr id="2663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26633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graphicFrame>
        <p:nvGraphicFramePr>
          <p:cNvPr id="15" name="Diagram 14"/>
          <p:cNvGraphicFramePr/>
          <p:nvPr/>
        </p:nvGraphicFramePr>
        <p:xfrm>
          <a:off x="286439" y="2301875"/>
          <a:ext cx="8097397" cy="3030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Personal Introduction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914D4-E0C1-4287-85FF-141A5976A3DD}" type="slidenum">
              <a:rPr lang="en-US"/>
              <a:pPr>
                <a:defRPr/>
              </a:pPr>
              <a:t>2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27856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23" name="TextBox 22"/>
          <p:cNvSpPr txBox="1">
            <a:spLocks noChangeArrowheads="1"/>
          </p:cNvSpPr>
          <p:nvPr/>
        </p:nvSpPr>
        <p:spPr bwMode="auto">
          <a:xfrm>
            <a:off x="457200" y="2363788"/>
            <a:ext cx="554037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Font typeface="Wingdings" pitchFamily="2" charset="2"/>
              <a:buChar char=""/>
            </a:pPr>
            <a:r>
              <a:rPr lang="en-US" sz="2000" dirty="0">
                <a:latin typeface="Corbel" pitchFamily="34" charset="0"/>
              </a:rPr>
              <a:t>I am employed with HP (Hewlett-Packard) company.</a:t>
            </a:r>
          </a:p>
          <a:p>
            <a:pPr>
              <a:buClr>
                <a:srgbClr val="FF6600"/>
              </a:buClr>
            </a:pPr>
            <a:endParaRPr lang="en-US" sz="2000" dirty="0">
              <a:latin typeface="Corbel" pitchFamily="34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"/>
            </a:pPr>
            <a:r>
              <a:rPr lang="en-US" sz="2000" dirty="0">
                <a:latin typeface="Corbel" pitchFamily="34" charset="0"/>
              </a:rPr>
              <a:t>I work at Xerox as an </a:t>
            </a:r>
            <a:r>
              <a:rPr lang="en-US" sz="2000" dirty="0" smtClean="0">
                <a:latin typeface="Corbel" pitchFamily="34" charset="0"/>
              </a:rPr>
              <a:t>Informational </a:t>
            </a:r>
            <a:r>
              <a:rPr lang="en-US" sz="2000" dirty="0">
                <a:latin typeface="Corbel" pitchFamily="34" charset="0"/>
              </a:rPr>
              <a:t>Specialist.</a:t>
            </a:r>
          </a:p>
          <a:p>
            <a:pPr>
              <a:buClr>
                <a:srgbClr val="FF6600"/>
              </a:buClr>
            </a:pPr>
            <a:endParaRPr lang="en-US" sz="2000" dirty="0">
              <a:latin typeface="Corbel" pitchFamily="34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"/>
            </a:pPr>
            <a:r>
              <a:rPr lang="en-US" sz="2000" dirty="0">
                <a:latin typeface="Corbel" pitchFamily="34" charset="0"/>
              </a:rPr>
              <a:t>I have received a Bachelors Degree in Computer Science.</a:t>
            </a:r>
          </a:p>
          <a:p>
            <a:pPr>
              <a:buClr>
                <a:srgbClr val="FF6600"/>
              </a:buClr>
            </a:pPr>
            <a:endParaRPr lang="en-US" sz="2000" dirty="0">
              <a:latin typeface="Corbel" pitchFamily="34" charset="0"/>
            </a:endParaRPr>
          </a:p>
          <a:p>
            <a:pPr>
              <a:buClr>
                <a:srgbClr val="FF6600"/>
              </a:buClr>
              <a:buFont typeface="Wingdings" pitchFamily="2" charset="2"/>
              <a:buChar char=""/>
            </a:pPr>
            <a:r>
              <a:rPr lang="en-US" sz="2000" dirty="0">
                <a:latin typeface="Corbel" pitchFamily="34" charset="0"/>
              </a:rPr>
              <a:t>I am  finishing my Masters Degree in Professional Studies.</a:t>
            </a:r>
          </a:p>
          <a:p>
            <a:endParaRPr lang="en-US" dirty="0">
              <a:latin typeface="Corbel" pitchFamily="34" charset="0"/>
            </a:endParaRPr>
          </a:p>
          <a:p>
            <a:endParaRPr lang="en-US" dirty="0">
              <a:latin typeface="Corbel" pitchFamily="34" charset="0"/>
            </a:endParaRPr>
          </a:p>
        </p:txBody>
      </p:sp>
      <p:pic>
        <p:nvPicPr>
          <p:cNvPr id="9224" name="Picture 23" descr="hp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5325" y="1935163"/>
            <a:ext cx="3368675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24" descr="xerox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97575" y="3937000"/>
            <a:ext cx="3146425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Demo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B2C26A-0C33-469E-946F-38199AB4A414}" type="slidenum">
              <a:rPr lang="en-US"/>
              <a:pPr>
                <a:defRPr/>
              </a:pPr>
              <a:t>20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4754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655" name="TextBox 8"/>
          <p:cNvSpPr txBox="1">
            <a:spLocks noChangeArrowheads="1"/>
          </p:cNvSpPr>
          <p:nvPr/>
        </p:nvSpPr>
        <p:spPr bwMode="auto">
          <a:xfrm>
            <a:off x="0" y="2082800"/>
            <a:ext cx="665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orbel" pitchFamily="34" charset="0"/>
              </a:rPr>
              <a:t>Use Case:  Assign Work</a:t>
            </a:r>
          </a:p>
        </p:txBody>
      </p:sp>
      <p:sp>
        <p:nvSpPr>
          <p:cNvPr id="2765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27657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graphicFrame>
        <p:nvGraphicFramePr>
          <p:cNvPr id="14" name="Diagram 13"/>
          <p:cNvGraphicFramePr/>
          <p:nvPr/>
        </p:nvGraphicFramePr>
        <p:xfrm>
          <a:off x="286439" y="2301875"/>
          <a:ext cx="8651186" cy="3702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Next Steps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D703F-2BF0-417E-95B9-F0884625B31F}" type="slidenum">
              <a:rPr lang="en-US"/>
              <a:pPr>
                <a:defRPr/>
              </a:pPr>
              <a:t>21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4754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7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28680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graphicFrame>
        <p:nvGraphicFramePr>
          <p:cNvPr id="14" name="Diagram 13"/>
          <p:cNvGraphicFramePr/>
          <p:nvPr/>
        </p:nvGraphicFramePr>
        <p:xfrm>
          <a:off x="143220" y="2082115"/>
          <a:ext cx="9000780" cy="3955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682" name="TextBox 12"/>
          <p:cNvSpPr txBox="1">
            <a:spLocks noChangeArrowheads="1"/>
          </p:cNvSpPr>
          <p:nvPr/>
        </p:nvSpPr>
        <p:spPr bwMode="auto">
          <a:xfrm>
            <a:off x="639763" y="2117725"/>
            <a:ext cx="3778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/>
              <a:t>Functionalities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Next Steps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D57E44-21A8-402D-B63A-12190B55C2E0}" type="slidenum">
              <a:rPr lang="en-US"/>
              <a:pPr>
                <a:defRPr/>
              </a:pPr>
              <a:t>22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59912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29704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286439" y="2386013"/>
          <a:ext cx="8317734" cy="3287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706" name="TextBox 10"/>
          <p:cNvSpPr txBox="1">
            <a:spLocks noChangeArrowheads="1"/>
          </p:cNvSpPr>
          <p:nvPr/>
        </p:nvSpPr>
        <p:spPr bwMode="auto">
          <a:xfrm>
            <a:off x="285750" y="1931988"/>
            <a:ext cx="3298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/>
              <a:t>What’s next for 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Lessons Learned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C277B-9F31-492C-9273-953BBB5D1A0A}" type="slidenum">
              <a:rPr lang="en-US"/>
              <a:pPr>
                <a:defRPr/>
              </a:pPr>
              <a:t>23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59912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30728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graphicFrame>
        <p:nvGraphicFramePr>
          <p:cNvPr id="14" name="Diagram 13"/>
          <p:cNvGraphicFramePr/>
          <p:nvPr/>
        </p:nvGraphicFramePr>
        <p:xfrm>
          <a:off x="286439" y="2671855"/>
          <a:ext cx="8400361" cy="3045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30" name="TextBox 14"/>
          <p:cNvSpPr txBox="1">
            <a:spLocks noChangeArrowheads="1"/>
          </p:cNvSpPr>
          <p:nvPr/>
        </p:nvSpPr>
        <p:spPr bwMode="auto">
          <a:xfrm>
            <a:off x="285750" y="2016125"/>
            <a:ext cx="4841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orbel" pitchFamily="34" charset="0"/>
              </a:rPr>
              <a:t>Advice To Students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Lessons Learned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0CB6A-1B50-4F58-A89C-22B487BF2BF0}" type="slidenum">
              <a:rPr lang="en-US"/>
              <a:pPr>
                <a:defRPr/>
              </a:pPr>
              <a:t>24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59912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5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31752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286439" y="2386013"/>
          <a:ext cx="8317734" cy="3287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754" name="TextBox 14"/>
          <p:cNvSpPr txBox="1">
            <a:spLocks noChangeArrowheads="1"/>
          </p:cNvSpPr>
          <p:nvPr/>
        </p:nvSpPr>
        <p:spPr bwMode="auto">
          <a:xfrm>
            <a:off x="231775" y="2016125"/>
            <a:ext cx="7413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>
                <a:latin typeface="Corbel" pitchFamily="34" charset="0"/>
              </a:rPr>
              <a:t>What would I do differently if I had the chance to do it over again?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Thanks and Acknowledgements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9B915-FDBA-4E74-97D8-977493A2A445}" type="slidenum">
              <a:rPr lang="en-US"/>
              <a:pPr>
                <a:defRPr/>
              </a:pPr>
              <a:t>25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59912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77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32776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285750" y="1905918"/>
          <a:ext cx="8317734" cy="3767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References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AE715-63C2-4805-B7C8-F9DA442CC3A8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337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33800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0" y="1565754"/>
            <a:ext cx="9143999" cy="642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Align IT Investments With Organization Goals (2011). Retrieved April 16, 2011, from </a:t>
            </a:r>
            <a:r>
              <a:rPr lang="en-US" dirty="0" err="1" smtClean="0"/>
              <a:t>Denizon</a:t>
            </a:r>
            <a:r>
              <a:rPr lang="en-US" dirty="0" smtClean="0"/>
              <a:t> website: http://www.denizon.com/blog/operational-efficiency-initiatives/align-it-investments.</a:t>
            </a:r>
          </a:p>
          <a:p>
            <a:endParaRPr lang="en-US" dirty="0" smtClean="0"/>
          </a:p>
          <a:p>
            <a:r>
              <a:rPr lang="en-US" dirty="0" err="1" smtClean="0"/>
              <a:t>Benko</a:t>
            </a:r>
            <a:r>
              <a:rPr lang="en-US" dirty="0" smtClean="0"/>
              <a:t>, C, &amp; </a:t>
            </a:r>
            <a:r>
              <a:rPr lang="en-US" dirty="0" err="1" smtClean="0"/>
              <a:t>McFarlan</a:t>
            </a:r>
            <a:r>
              <a:rPr lang="en-US" dirty="0" smtClean="0"/>
              <a:t>, F.W. (2003). Connecting the dots: Aligning projects with objectives in unpredictable times.  Retrieved from Harvard Business School Press, Massachusetts: http://hbr.org/products/8776/8776p4.pdf.</a:t>
            </a:r>
          </a:p>
          <a:p>
            <a:endParaRPr lang="en-US" dirty="0" smtClean="0"/>
          </a:p>
          <a:p>
            <a:r>
              <a:rPr lang="en-US" dirty="0" smtClean="0"/>
              <a:t>Common Conflicts During Project Management (2009). Retrieved March 23, 2011, from </a:t>
            </a:r>
            <a:r>
              <a:rPr lang="en-US" dirty="0" err="1" smtClean="0"/>
              <a:t>Exforsys</a:t>
            </a:r>
            <a:r>
              <a:rPr lang="en-US" dirty="0" smtClean="0"/>
              <a:t> Inc site: http://www.exforsys.com/career-center/conflict-management/conflicts-during-project-management.html.</a:t>
            </a:r>
          </a:p>
          <a:p>
            <a:endParaRPr lang="en-US" dirty="0" smtClean="0"/>
          </a:p>
          <a:p>
            <a:r>
              <a:rPr lang="en-US" dirty="0" smtClean="0"/>
              <a:t>Cram, A.J. &amp; Mac Williams, K.R. (1998). Retrieved March 23, 2011, from </a:t>
            </a:r>
            <a:r>
              <a:rPr lang="en-US" dirty="0" err="1" smtClean="0"/>
              <a:t>Cramby</a:t>
            </a:r>
            <a:r>
              <a:rPr lang="en-US" dirty="0" smtClean="0"/>
              <a:t> River site: http://www.crambyriver.com/coc.html.</a:t>
            </a:r>
          </a:p>
          <a:p>
            <a:endParaRPr lang="en-US" dirty="0" smtClean="0"/>
          </a:p>
          <a:p>
            <a:r>
              <a:rPr lang="en-US" dirty="0" smtClean="0"/>
              <a:t>Crawford, K.J. &amp; </a:t>
            </a:r>
            <a:r>
              <a:rPr lang="en-US" dirty="0" err="1" smtClean="0"/>
              <a:t>Brewin</a:t>
            </a:r>
            <a:r>
              <a:rPr lang="en-US" dirty="0" smtClean="0"/>
              <a:t>, C.J. (2005). Retrieved April 16, 2011, from Collegiate PM Solutions website: http http://www.pmsolutions.com/uploads/file/Expert%20Series%20-%20How%20a%20SPO%20Solves%20Business%20Problems.pdf.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GB" dirty="0">
                <a:latin typeface="Corbel" pitchFamily="34" charset="0"/>
              </a:rPr>
              <a:t>.</a:t>
            </a:r>
            <a:endParaRPr lang="en-US" dirty="0">
              <a:latin typeface="Corbel" pitchFamily="34" charset="0"/>
            </a:endParaRPr>
          </a:p>
          <a:p>
            <a:endParaRPr lang="en-US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References-continued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AE715-63C2-4805-B7C8-F9DA442CC3A8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337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33800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0" y="1640910"/>
            <a:ext cx="9143999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Egeland</a:t>
            </a:r>
            <a:r>
              <a:rPr lang="en-US" dirty="0" smtClean="0"/>
              <a:t>, B. (2009). Dealing with Conflict on the Project.  Retrieved March 23, 2011, from http://pmtips.net/dealing-conflict-project/.</a:t>
            </a:r>
          </a:p>
          <a:p>
            <a:endParaRPr lang="en-US" dirty="0" smtClean="0"/>
          </a:p>
          <a:p>
            <a:r>
              <a:rPr lang="en-US" dirty="0" err="1" smtClean="0"/>
              <a:t>Holahan</a:t>
            </a:r>
            <a:r>
              <a:rPr lang="en-US" dirty="0" smtClean="0"/>
              <a:t>, P. &amp; Mooney, A. (2004). Stevens Institute of Technology Management. Retrieved April 16, 2011 from http://www.stevens.edu/ses/documents/fileadmin/documents/pdf/Project%20characteristics%20and%20project%20leadership.pdf.</a:t>
            </a:r>
          </a:p>
          <a:p>
            <a:endParaRPr lang="en-US" dirty="0" smtClean="0"/>
          </a:p>
          <a:p>
            <a:r>
              <a:rPr lang="en-US" dirty="0" smtClean="0"/>
              <a:t>Hughes, K. (2007). Retrieved March 23, 2011, from Collegiate Project Services website: http://www.collegiateproject.com/articles/Successful%20Portfolio%20Management.pdf.</a:t>
            </a:r>
          </a:p>
          <a:p>
            <a:endParaRPr lang="en-US" dirty="0" smtClean="0"/>
          </a:p>
          <a:p>
            <a:r>
              <a:rPr lang="en-US" dirty="0" smtClean="0"/>
              <a:t>Irwin, B. (2006). PM Team Dynamics. Retrieved April 16, 2011 from http://www.pmieasterniowa.org/docs/Conflict%20in%20PM.pdf.</a:t>
            </a:r>
          </a:p>
          <a:p>
            <a:endParaRPr lang="en-US" dirty="0" smtClean="0"/>
          </a:p>
          <a:p>
            <a:r>
              <a:rPr lang="en-US" dirty="0" smtClean="0"/>
              <a:t>Kendall, G. (2009). Deactivate / Kill Many Projects.  Retrieved March 23, 2011, from http://www.projectexecutiveforum.com/Articles/project-portfolio-management-and-the-pmo.html.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GB" dirty="0">
                <a:latin typeface="Corbel" pitchFamily="34" charset="0"/>
              </a:rPr>
              <a:t>.</a:t>
            </a:r>
            <a:endParaRPr lang="en-US" dirty="0">
              <a:latin typeface="Corbel" pitchFamily="34" charset="0"/>
            </a:endParaRPr>
          </a:p>
          <a:p>
            <a:endParaRPr lang="en-US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References-continued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AE715-63C2-4805-B7C8-F9DA442CC3A8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337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33800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0" y="1590806"/>
            <a:ext cx="9143999" cy="639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Kerzner</a:t>
            </a:r>
            <a:r>
              <a:rPr lang="en-US" dirty="0" smtClean="0"/>
              <a:t>, H. (2010). Project Management Best Practices (2nd ed.).  New Jersey: John Wiley &amp; Sons Inc.</a:t>
            </a:r>
          </a:p>
          <a:p>
            <a:endParaRPr lang="en-US" dirty="0" smtClean="0"/>
          </a:p>
          <a:p>
            <a:r>
              <a:rPr lang="en-US" dirty="0" smtClean="0"/>
              <a:t>Meredith, J.R, &amp; Mantel Jr., S.J. (2009). Project Management A Managerial Approach (7th ed.).  New Jersey: John Wiley &amp; Sons Inc.</a:t>
            </a:r>
          </a:p>
          <a:p>
            <a:endParaRPr lang="en-US" dirty="0" smtClean="0"/>
          </a:p>
          <a:p>
            <a:r>
              <a:rPr lang="en-US" dirty="0" err="1" smtClean="0"/>
              <a:t>Ohlendorf</a:t>
            </a:r>
            <a:r>
              <a:rPr lang="en-US" dirty="0" smtClean="0"/>
              <a:t>, A. (2005) Conflict Resolution in Project Management. Retrieved May 16, 2011 from http://www.umsl.edu/~sauterv/analysis/488_f01_papers/Ohlendorf.htm.</a:t>
            </a:r>
          </a:p>
          <a:p>
            <a:endParaRPr lang="en-US" dirty="0" smtClean="0"/>
          </a:p>
          <a:p>
            <a:r>
              <a:rPr lang="en-US" dirty="0" smtClean="0"/>
              <a:t>Organizational Alignment and Project Success (2007). Retrieved April 16, 2011 from http://ericbrown.com/organizational-alignment-and-project-success.htm.</a:t>
            </a:r>
          </a:p>
          <a:p>
            <a:endParaRPr lang="en-US" dirty="0" smtClean="0"/>
          </a:p>
          <a:p>
            <a:r>
              <a:rPr lang="en-US" dirty="0" smtClean="0"/>
              <a:t>Project Management Institute (2008). Project Management Body of Knowledge (PMBOK Guide, 4th ed.). Pennsylvania: PMI, Inc.</a:t>
            </a:r>
          </a:p>
          <a:p>
            <a:endParaRPr lang="en-US" dirty="0" smtClean="0"/>
          </a:p>
          <a:p>
            <a:r>
              <a:rPr lang="en-US" dirty="0" smtClean="0"/>
              <a:t>Project Selection and Organizational Politics (</a:t>
            </a:r>
            <a:r>
              <a:rPr lang="en-US" dirty="0" err="1" smtClean="0"/>
              <a:t>n.d</a:t>
            </a:r>
            <a:r>
              <a:rPr lang="en-US" dirty="0" smtClean="0"/>
              <a:t>.). Retrieved April 24, 2011 from http://www.info-source.us/project_management/Project-Selection-Organizational-Politics.html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GB" dirty="0">
                <a:latin typeface="Corbel" pitchFamily="34" charset="0"/>
              </a:rPr>
              <a:t>.</a:t>
            </a:r>
            <a:endParaRPr lang="en-US" dirty="0">
              <a:latin typeface="Corbel" pitchFamily="34" charset="0"/>
            </a:endParaRPr>
          </a:p>
          <a:p>
            <a:endParaRPr lang="en-US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References-continued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AE715-63C2-4805-B7C8-F9DA442CC3A8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37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33800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0" y="1615858"/>
            <a:ext cx="9143999" cy="692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Richman, L. (2002). Project Management Step-By-Step.  New York: American Management of Association. </a:t>
            </a:r>
          </a:p>
          <a:p>
            <a:endParaRPr lang="en-US" dirty="0" smtClean="0"/>
          </a:p>
          <a:p>
            <a:r>
              <a:rPr lang="en-US" dirty="0" smtClean="0"/>
              <a:t>Russell, J. &amp; Brown, S.A. (2008). Getting Your Projects to Meet Strategic Goals. PMI Global Congress Proceedings Sydney, Australia. Retrieved April 16, 2011 from http://www.alexsbrown.com/wp-content/uploads/align-proj-strat.pdf</a:t>
            </a:r>
          </a:p>
          <a:p>
            <a:endParaRPr lang="en-US" dirty="0" smtClean="0"/>
          </a:p>
          <a:p>
            <a:r>
              <a:rPr lang="en-US" dirty="0" smtClean="0"/>
              <a:t>Saunders, F. (2008). Prioritize projects to align with strategic plan.  Retrieved March 23, 2011, from http://it.toolbox.com/blogs/technology-project-office/prioritize-projects-to-align-with-strategic-plan-28772.</a:t>
            </a:r>
          </a:p>
          <a:p>
            <a:endParaRPr lang="en-US" dirty="0" smtClean="0"/>
          </a:p>
          <a:p>
            <a:r>
              <a:rPr lang="en-US" dirty="0" err="1" smtClean="0"/>
              <a:t>Seay</a:t>
            </a:r>
            <a:r>
              <a:rPr lang="en-US" dirty="0" smtClean="0"/>
              <a:t>, S. (2009). Symptoms of Defective Strategic Planning. Retrieved April 16, 2011, from </a:t>
            </a:r>
            <a:r>
              <a:rPr lang="en-US" dirty="0" err="1" smtClean="0"/>
              <a:t>ProjectSteps</a:t>
            </a:r>
            <a:r>
              <a:rPr lang="en-US" dirty="0" smtClean="0"/>
              <a:t> website: http://projectsteps.blogspot.com/2009/02/symptoms-of-defective-strategic.html.</a:t>
            </a:r>
          </a:p>
          <a:p>
            <a:endParaRPr lang="en-US" dirty="0" smtClean="0"/>
          </a:p>
          <a:p>
            <a:r>
              <a:rPr lang="en-US" dirty="0" err="1" smtClean="0"/>
              <a:t>Sifri</a:t>
            </a:r>
            <a:r>
              <a:rPr lang="en-US" dirty="0" smtClean="0"/>
              <a:t>, G. (2003). Need for a project selection and priority system.  Retrieved March 23, 2011, from http://articles.techrepublic.com.com/5100-10878_11-5030443.html?tag=content;leftCol.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GB" dirty="0">
                <a:latin typeface="Corbel" pitchFamily="34" charset="0"/>
              </a:rPr>
              <a:t>.</a:t>
            </a:r>
            <a:endParaRPr lang="en-US" dirty="0">
              <a:latin typeface="Corbel" pitchFamily="34" charset="0"/>
            </a:endParaRPr>
          </a:p>
          <a:p>
            <a:endParaRPr lang="en-US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Presentation Overview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10DDDB-9A67-44E1-B6D4-C76454D18FA5}" type="slidenum">
              <a:rPr lang="en-US"/>
              <a:pPr>
                <a:defRPr/>
              </a:pPr>
              <a:t>3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4754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563688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727113" y="1565984"/>
          <a:ext cx="8210512" cy="4911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References-continued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AE715-63C2-4805-B7C8-F9DA442CC3A8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37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33800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0" y="1803748"/>
            <a:ext cx="9143999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Singh, M. (2002). Resolving Conflicts.  Retrieved May 19, 2011, from http://www.projectminds.com/Article5.html.</a:t>
            </a:r>
          </a:p>
          <a:p>
            <a:endParaRPr lang="en-US" dirty="0" smtClean="0"/>
          </a:p>
          <a:p>
            <a:r>
              <a:rPr lang="en-US" dirty="0" err="1" smtClean="0"/>
              <a:t>Stanleigh</a:t>
            </a:r>
            <a:r>
              <a:rPr lang="en-US" dirty="0" smtClean="0"/>
              <a:t>, M. (2008). Dealing with Conflict in Project Teams.  Retrieved March 23, 2011, from http://www.bia.ca/articles/DealingwithConflictinProjectTeams.htm.</a:t>
            </a:r>
          </a:p>
          <a:p>
            <a:endParaRPr lang="en-US" dirty="0" smtClean="0"/>
          </a:p>
          <a:p>
            <a:r>
              <a:rPr lang="en-US" dirty="0" smtClean="0"/>
              <a:t>The principal suspects, and some solutions (2000). Retrieved March 23, 2011, from ProjectConnections website: http://www.projectconnections.com/knowhow/bq_subject_pages/conflict_issue_mgmt.html.</a:t>
            </a:r>
          </a:p>
          <a:p>
            <a:endParaRPr lang="en-US" dirty="0" smtClean="0"/>
          </a:p>
          <a:p>
            <a:r>
              <a:rPr lang="en-US" dirty="0" smtClean="0"/>
              <a:t>Verma, V. K. (1998). Resolving Conflicts.  Retrieved March 23, 2011, from http://www.iei.liu.se/pie/teio04/filervt10/1.171761/conflManagementVerma.pdf. </a:t>
            </a:r>
          </a:p>
          <a:p>
            <a:endParaRPr lang="en-US" dirty="0" smtClean="0"/>
          </a:p>
          <a:p>
            <a:r>
              <a:rPr lang="en-US" dirty="0" smtClean="0"/>
              <a:t>Youker, R. (1977). Functional Organizations.  Retrieved March 23, 2011, from http://www.pmforum.org/library/papers/2003/youkerorgalt.pdf.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GB" dirty="0">
                <a:latin typeface="Corbel" pitchFamily="34" charset="0"/>
              </a:rPr>
              <a:t>.</a:t>
            </a:r>
            <a:endParaRPr lang="en-US" dirty="0">
              <a:latin typeface="Corbel" pitchFamily="34" charset="0"/>
            </a:endParaRPr>
          </a:p>
          <a:p>
            <a:endParaRPr lang="en-US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Questions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1067D5-28AC-4E86-85FD-1DCEDDF15B64}" type="slidenum">
              <a:rPr lang="en-US"/>
              <a:pPr>
                <a:defRPr/>
              </a:pPr>
              <a:t>31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59912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8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sp>
        <p:nvSpPr>
          <p:cNvPr id="34824" name="TextBox 12"/>
          <p:cNvSpPr txBox="1">
            <a:spLocks noChangeArrowheads="1"/>
          </p:cNvSpPr>
          <p:nvPr/>
        </p:nvSpPr>
        <p:spPr bwMode="auto">
          <a:xfrm>
            <a:off x="285750" y="2301875"/>
            <a:ext cx="5256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rbel" pitchFamily="34" charset="0"/>
            </a:endParaRPr>
          </a:p>
        </p:txBody>
      </p:sp>
      <p:pic>
        <p:nvPicPr>
          <p:cNvPr id="34825" name="Picture 10" descr="untitled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963" y="2114550"/>
            <a:ext cx="6434137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Concentrations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1A4A1-040B-48F1-8544-1F5BC99DEDB5}" type="slidenum">
              <a:rPr lang="en-US"/>
              <a:pPr>
                <a:defRPr/>
              </a:pPr>
              <a:t>4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300788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54237" y="1883884"/>
          <a:ext cx="8783388" cy="3910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Concentrations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C19DF-ADB6-4F49-B4B9-233BF77B40F4}" type="slidenum">
              <a:rPr lang="en-US"/>
              <a:pPr>
                <a:defRPr/>
              </a:pPr>
              <a:t>5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311900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54237" y="1883884"/>
          <a:ext cx="8783388" cy="416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Concentrations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D1E14-9CE7-4E53-855B-1A383F7BEC80}" type="slidenum">
              <a:rPr lang="en-US"/>
              <a:pPr>
                <a:defRPr/>
              </a:pPr>
              <a:t>6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4754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54237" y="1883884"/>
          <a:ext cx="8783388" cy="3910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Problem Statement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0C9A6-5DE0-43AE-8A6A-F9D9BA772D4F}" type="slidenum">
              <a:rPr lang="en-US"/>
              <a:pPr>
                <a:defRPr/>
              </a:pPr>
              <a:t>7</a:t>
            </a:fld>
            <a:endParaRPr lang="en-US"/>
          </a:p>
        </p:txBody>
      </p:sp>
      <p:cxnSp>
        <p:nvCxnSpPr>
          <p:cNvPr id="17" name="Curved Connector 11"/>
          <p:cNvCxnSpPr/>
          <p:nvPr/>
        </p:nvCxnSpPr>
        <p:spPr>
          <a:xfrm>
            <a:off x="0" y="1563688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54237" y="1567572"/>
          <a:ext cx="8783388" cy="4911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3" name="Curved Connector 11"/>
          <p:cNvCxnSpPr/>
          <p:nvPr/>
        </p:nvCxnSpPr>
        <p:spPr>
          <a:xfrm>
            <a:off x="0" y="6477000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Problem Background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E2EBF-B282-4A52-BBEC-80A9D82F0E39}" type="slidenum">
              <a:rPr lang="en-US"/>
              <a:pPr>
                <a:defRPr/>
              </a:pPr>
              <a:t>8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2341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54237" y="1883884"/>
          <a:ext cx="8783388" cy="41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6600"/>
                </a:solidFill>
              </a:rPr>
              <a:t>Problem Background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3B39AE-2FB9-734A-85E0-CFF45C100BD3}" type="datetime2">
              <a:rPr lang="en-US"/>
              <a:pPr>
                <a:defRPr/>
              </a:pPr>
              <a:t>Thursday, October 20,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9F0B8-6235-418A-B317-C518F803BADF}" type="slidenum">
              <a:rPr lang="en-US"/>
              <a:pPr>
                <a:defRPr/>
              </a:pPr>
              <a:t>9</a:t>
            </a:fld>
            <a:endParaRPr lang="en-US"/>
          </a:p>
        </p:txBody>
      </p:sp>
      <p:cxnSp>
        <p:nvCxnSpPr>
          <p:cNvPr id="12" name="Curved Connector 11"/>
          <p:cNvCxnSpPr/>
          <p:nvPr/>
        </p:nvCxnSpPr>
        <p:spPr>
          <a:xfrm>
            <a:off x="0" y="6234113"/>
            <a:ext cx="9144000" cy="1587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1"/>
          <p:cNvCxnSpPr/>
          <p:nvPr/>
        </p:nvCxnSpPr>
        <p:spPr>
          <a:xfrm>
            <a:off x="0" y="1711325"/>
            <a:ext cx="9144000" cy="1588"/>
          </a:xfrm>
          <a:prstGeom prst="straightConnector1">
            <a:avLst/>
          </a:prstGeom>
          <a:ln>
            <a:solidFill>
              <a:srgbClr val="FFC000"/>
            </a:solidFill>
          </a:ln>
          <a:effectLst>
            <a:outerShdw blurRad="45000" dist="25000" dir="5400000" rotWithShape="0">
              <a:srgbClr val="FF66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/>
        </p:nvGraphicFramePr>
        <p:xfrm>
          <a:off x="154236" y="1883884"/>
          <a:ext cx="8783389" cy="4350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1460</TotalTime>
  <Words>1873</Words>
  <Application>Microsoft Office PowerPoint</Application>
  <PresentationFormat>On-screen Show (4:3)</PresentationFormat>
  <Paragraphs>324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Module</vt:lpstr>
      <vt:lpstr>Online Project and Portfolio Management Application </vt:lpstr>
      <vt:lpstr>Personal Introduction</vt:lpstr>
      <vt:lpstr>Presentation Overview</vt:lpstr>
      <vt:lpstr>Concentrations</vt:lpstr>
      <vt:lpstr>Concentrations</vt:lpstr>
      <vt:lpstr>Concentrations</vt:lpstr>
      <vt:lpstr>Problem Statement</vt:lpstr>
      <vt:lpstr>Problem Background</vt:lpstr>
      <vt:lpstr>Problem Background</vt:lpstr>
      <vt:lpstr>Project Description</vt:lpstr>
      <vt:lpstr>Project Description</vt:lpstr>
      <vt:lpstr>Project Description</vt:lpstr>
      <vt:lpstr>Project Results</vt:lpstr>
      <vt:lpstr>Project Results</vt:lpstr>
      <vt:lpstr>Project Results</vt:lpstr>
      <vt:lpstr>Project Results</vt:lpstr>
      <vt:lpstr>Project Results</vt:lpstr>
      <vt:lpstr>Demo</vt:lpstr>
      <vt:lpstr>Demo</vt:lpstr>
      <vt:lpstr>Demo</vt:lpstr>
      <vt:lpstr>Next Steps</vt:lpstr>
      <vt:lpstr>Next Steps</vt:lpstr>
      <vt:lpstr>Lessons Learned</vt:lpstr>
      <vt:lpstr>Lessons Learned</vt:lpstr>
      <vt:lpstr>Thanks and Acknowledgements</vt:lpstr>
      <vt:lpstr>References</vt:lpstr>
      <vt:lpstr>References-continued</vt:lpstr>
      <vt:lpstr>References-continued</vt:lpstr>
      <vt:lpstr>References-continued</vt:lpstr>
      <vt:lpstr>References-continued</vt:lpstr>
      <vt:lpstr>Questions</vt:lpstr>
    </vt:vector>
  </TitlesOfParts>
  <Company>EDS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Rohit Gupta</dc:creator>
  <cp:lastModifiedBy>setwcs</cp:lastModifiedBy>
  <cp:revision>355</cp:revision>
  <dcterms:created xsi:type="dcterms:W3CDTF">2011-04-25T18:22:36Z</dcterms:created>
  <dcterms:modified xsi:type="dcterms:W3CDTF">2011-10-20T18:43:46Z</dcterms:modified>
</cp:coreProperties>
</file>